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2" r:id="rId4"/>
    <p:sldMasterId id="2147483821" r:id="rId5"/>
  </p:sldMasterIdLst>
  <p:notesMasterIdLst>
    <p:notesMasterId r:id="rId12"/>
  </p:notesMasterIdLst>
  <p:handoutMasterIdLst>
    <p:handoutMasterId r:id="rId13"/>
  </p:handoutMasterIdLst>
  <p:sldIdLst>
    <p:sldId id="262" r:id="rId6"/>
    <p:sldId id="279" r:id="rId7"/>
    <p:sldId id="347" r:id="rId8"/>
    <p:sldId id="331" r:id="rId9"/>
    <p:sldId id="321" r:id="rId10"/>
    <p:sldId id="304"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B26"/>
    <a:srgbClr val="4C574C"/>
    <a:srgbClr val="66604E"/>
    <a:srgbClr val="494949"/>
    <a:srgbClr val="525548"/>
    <a:srgbClr val="3E4036"/>
    <a:srgbClr val="262B27"/>
    <a:srgbClr val="202320"/>
    <a:srgbClr val="33352C"/>
    <a:srgbClr val="3435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06051-EF84-9D4E-A5B2-F21A5BDF2A73}" v="485" dt="2025-02-28T17:33:43.091"/>
    <p1510:client id="{81EEAAF1-8E1E-4EA6-95B0-8972F35AC11B}" v="26" dt="2025-02-28T16:11:36.1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p:restoredTop sz="94564"/>
  </p:normalViewPr>
  <p:slideViewPr>
    <p:cSldViewPr snapToGrid="0">
      <p:cViewPr varScale="1">
        <p:scale>
          <a:sx n="46" d="100"/>
          <a:sy n="46" d="100"/>
        </p:scale>
        <p:origin x="53" y="85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3AFF942-DFCB-8830-9ACE-094A8119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E9A2309C-E2F7-8E21-2087-3F79B925DF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D73871-A89C-4923-A50E-D2ECEA295AFB}" type="datetimeFigureOut">
              <a:rPr lang="en-IN" smtClean="0"/>
              <a:t>26-11-2025</a:t>
            </a:fld>
            <a:endParaRPr lang="en-IN"/>
          </a:p>
        </p:txBody>
      </p:sp>
      <p:sp>
        <p:nvSpPr>
          <p:cNvPr id="4" name="Footer Placeholder 3">
            <a:extLst>
              <a:ext uri="{FF2B5EF4-FFF2-40B4-BE49-F238E27FC236}">
                <a16:creationId xmlns:a16="http://schemas.microsoft.com/office/drawing/2014/main" xmlns="" id="{62D2C05B-A738-6611-6D49-285704E66E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 2025 Copyright Genpact. All Rights Reserved.</a:t>
            </a:r>
            <a:endParaRPr lang="en-IN"/>
          </a:p>
        </p:txBody>
      </p:sp>
      <p:sp>
        <p:nvSpPr>
          <p:cNvPr id="5" name="Slide Number Placeholder 4">
            <a:extLst>
              <a:ext uri="{FF2B5EF4-FFF2-40B4-BE49-F238E27FC236}">
                <a16:creationId xmlns:a16="http://schemas.microsoft.com/office/drawing/2014/main" xmlns="" id="{C2CBA30E-90E5-5CA9-99D3-F61A22265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C2880E-790E-4CF7-A789-ECC92F40E95D}" type="slidenum">
              <a:rPr lang="en-IN" smtClean="0"/>
              <a:t>‹#›</a:t>
            </a:fld>
            <a:endParaRPr lang="en-IN"/>
          </a:p>
        </p:txBody>
      </p:sp>
    </p:spTree>
    <p:extLst>
      <p:ext uri="{BB962C8B-B14F-4D97-AF65-F5344CB8AC3E}">
        <p14:creationId xmlns:p14="http://schemas.microsoft.com/office/powerpoint/2010/main" val="38115870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734B9-555B-B849-9C8D-8A1E8B6E136E}" type="datetimeFigureOut">
              <a:rPr lang="en-GB" smtClean="0"/>
              <a:t>26/11/2025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 2025 Copyright Genpact. All Rights Reserved.</a:t>
            </a: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FFD3E-1587-764D-BD19-EA0F1A2804F6}" type="slidenum">
              <a:rPr lang="en-GB" smtClean="0"/>
              <a:t>‹#›</a:t>
            </a:fld>
            <a:endParaRPr lang="en-GB"/>
          </a:p>
        </p:txBody>
      </p:sp>
    </p:spTree>
    <p:extLst>
      <p:ext uri="{BB962C8B-B14F-4D97-AF65-F5344CB8AC3E}">
        <p14:creationId xmlns:p14="http://schemas.microsoft.com/office/powerpoint/2010/main" val="35853485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4.sv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6BF638A-8A47-15D7-CDFF-817BA1CDC54B}"/>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9" name="Picture 8" descr="A black and white logo&#10;&#10;Description automatically generated">
            <a:extLst>
              <a:ext uri="{FF2B5EF4-FFF2-40B4-BE49-F238E27FC236}">
                <a16:creationId xmlns:a16="http://schemas.microsoft.com/office/drawing/2014/main" xmlns="" id="{18AF8C1F-18E3-1C68-B20F-77B720EBF099}"/>
              </a:ext>
            </a:extLst>
          </p:cNvPr>
          <p:cNvPicPr>
            <a:picLocks noChangeAspect="1"/>
          </p:cNvPicPr>
          <p:nvPr userDrawn="1"/>
        </p:nvPicPr>
        <p:blipFill>
          <a:blip r:embed="rId2"/>
          <a:stretch>
            <a:fillRect/>
          </a:stretch>
        </p:blipFill>
        <p:spPr>
          <a:xfrm>
            <a:off x="520668" y="426423"/>
            <a:ext cx="2656930" cy="1393094"/>
          </a:xfrm>
          <a:prstGeom prst="rect">
            <a:avLst/>
          </a:prstGeom>
        </p:spPr>
      </p:pic>
      <p:sp>
        <p:nvSpPr>
          <p:cNvPr id="14" name="Google Shape;22;p26">
            <a:extLst>
              <a:ext uri="{FF2B5EF4-FFF2-40B4-BE49-F238E27FC236}">
                <a16:creationId xmlns:a16="http://schemas.microsoft.com/office/drawing/2014/main" xmlns="" id="{DDB3BA56-EAD5-5D65-30E3-BD8F506E16D2}"/>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10000"/>
                    <a:lumOff val="90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cxnSp>
        <p:nvCxnSpPr>
          <p:cNvPr id="15" name="Straight Connector 14">
            <a:extLst>
              <a:ext uri="{FF2B5EF4-FFF2-40B4-BE49-F238E27FC236}">
                <a16:creationId xmlns:a16="http://schemas.microsoft.com/office/drawing/2014/main" xmlns="" id="{3484EDBC-1EE3-09B7-D98C-A5145060C1C2}"/>
              </a:ext>
            </a:extLst>
          </p:cNvPr>
          <p:cNvCxnSpPr>
            <a:cxnSpLocks/>
          </p:cNvCxnSpPr>
          <p:nvPr userDrawn="1"/>
        </p:nvCxnSpPr>
        <p:spPr>
          <a:xfrm>
            <a:off x="910210" y="4109292"/>
            <a:ext cx="41113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Google Shape;18;p26">
            <a:extLst>
              <a:ext uri="{FF2B5EF4-FFF2-40B4-BE49-F238E27FC236}">
                <a16:creationId xmlns:a16="http://schemas.microsoft.com/office/drawing/2014/main" xmlns="" id="{5D7BE2E0-D859-8133-0A18-808CF49D4162}"/>
              </a:ext>
            </a:extLst>
          </p:cNvPr>
          <p:cNvSpPr txBox="1">
            <a:spLocks noGrp="1"/>
          </p:cNvSpPr>
          <p:nvPr>
            <p:ph type="title" hasCustomPrompt="1"/>
          </p:nvPr>
        </p:nvSpPr>
        <p:spPr>
          <a:xfrm>
            <a:off x="910210" y="2307321"/>
            <a:ext cx="4111308" cy="1714495"/>
          </a:xfrm>
          <a:prstGeom prst="rect">
            <a:avLst/>
          </a:prstGeom>
          <a:noFill/>
          <a:ln>
            <a:noFill/>
          </a:ln>
        </p:spPr>
        <p:txBody>
          <a:bodyPr spcFirstLastPara="1" wrap="square" lIns="0" tIns="45700" rIns="91425" bIns="0" anchor="b" anchorCtr="0">
            <a:noAutofit/>
          </a:bodyPr>
          <a:lstStyle>
            <a:lvl1pPr lvl="0" algn="l">
              <a:lnSpc>
                <a:spcPct val="80000"/>
              </a:lnSpc>
              <a:spcBef>
                <a:spcPts val="0"/>
              </a:spcBef>
              <a:spcAft>
                <a:spcPts val="0"/>
              </a:spcAft>
              <a:buSzPts val="3200"/>
              <a:buNone/>
              <a:defRPr sz="7250" b="1" i="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 Slide</a:t>
            </a:r>
            <a:endParaRPr/>
          </a:p>
        </p:txBody>
      </p:sp>
      <p:sp>
        <p:nvSpPr>
          <p:cNvPr id="17" name="Google Shape;24;p26">
            <a:extLst>
              <a:ext uri="{FF2B5EF4-FFF2-40B4-BE49-F238E27FC236}">
                <a16:creationId xmlns:a16="http://schemas.microsoft.com/office/drawing/2014/main" xmlns="" id="{F45BC6CB-DF2E-693A-1779-75C11CA0D2CB}"/>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p>
        </p:txBody>
      </p:sp>
      <p:sp>
        <p:nvSpPr>
          <p:cNvPr id="2" name="Google Shape;22;p26">
            <a:extLst>
              <a:ext uri="{FF2B5EF4-FFF2-40B4-BE49-F238E27FC236}">
                <a16:creationId xmlns:a16="http://schemas.microsoft.com/office/drawing/2014/main" xmlns="" id="{03C0A8B4-480D-85E4-EB3F-2ABAB69FD3F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Picture Placeholder 7">
            <a:extLst>
              <a:ext uri="{FF2B5EF4-FFF2-40B4-BE49-F238E27FC236}">
                <a16:creationId xmlns:a16="http://schemas.microsoft.com/office/drawing/2014/main" xmlns="" id="{03799AF4-66B1-F3D0-8275-42F705CCD419}"/>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680473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with Subtitle 2">
    <p:bg>
      <p:bgPr>
        <a:solidFill>
          <a:schemeClr val="tx1"/>
        </a:solidFill>
        <a:effectLst/>
      </p:bgPr>
    </p:bg>
    <p:spTree>
      <p:nvGrpSpPr>
        <p:cNvPr id="1" name=""/>
        <p:cNvGrpSpPr/>
        <p:nvPr/>
      </p:nvGrpSpPr>
      <p:grpSpPr>
        <a:xfrm>
          <a:off x="0" y="0"/>
          <a:ext cx="0" cy="0"/>
          <a:chOff x="0" y="0"/>
          <a:chExt cx="0" cy="0"/>
        </a:xfrm>
      </p:grpSpPr>
      <p:sp>
        <p:nvSpPr>
          <p:cNvPr id="4" name="Google Shape;24;p26">
            <a:extLst>
              <a:ext uri="{FF2B5EF4-FFF2-40B4-BE49-F238E27FC236}">
                <a16:creationId xmlns:a16="http://schemas.microsoft.com/office/drawing/2014/main" xmlns="" id="{7D928B5C-F90E-335F-FF83-2AE5D6633DE6}"/>
              </a:ext>
            </a:extLst>
          </p:cNvPr>
          <p:cNvSpPr txBox="1">
            <a:spLocks noGrp="1"/>
          </p:cNvSpPr>
          <p:nvPr>
            <p:ph type="body" idx="2" hasCustomPrompt="1"/>
          </p:nvPr>
        </p:nvSpPr>
        <p:spPr>
          <a:xfrm>
            <a:off x="993896" y="1055697"/>
            <a:ext cx="9256696" cy="696261"/>
          </a:xfrm>
          <a:prstGeom prst="rect">
            <a:avLst/>
          </a:prstGeom>
          <a:noFill/>
          <a:ln>
            <a:noFill/>
          </a:ln>
        </p:spPr>
        <p:txBody>
          <a:bodyPr spcFirstLastPara="1" wrap="square" lIns="0" tIns="0" rIns="0" bIns="0" anchor="t" anchorCtr="0">
            <a:noAutofit/>
          </a:bodyPr>
          <a:lstStyle>
            <a:lvl1pPr marL="0" lvl="0" indent="0" algn="l">
              <a:lnSpc>
                <a:spcPct val="90000"/>
              </a:lnSpc>
              <a:spcBef>
                <a:spcPts val="0"/>
              </a:spcBef>
              <a:spcAft>
                <a:spcPts val="0"/>
              </a:spcAft>
              <a:buSzPts val="1400"/>
              <a:buFont typeface="Arial" panose="020B0604020202020204" pitchFamily="34" charset="0"/>
              <a:buNone/>
              <a:defRPr lang="en-GB" sz="2400" b="1" i="0" kern="1200" spc="0" dirty="0">
                <a:solidFill>
                  <a:schemeClr val="bg1"/>
                </a:solidFill>
                <a:latin typeface="Funnel Sans" pitchFamily="2" charset="0"/>
                <a:ea typeface="+mn-ea"/>
                <a:cs typeface="+mn-cs"/>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are larger than body copy and can drop over multiple lines, and are helpful to take the strain off the big headline.</a:t>
            </a:r>
          </a:p>
        </p:txBody>
      </p:sp>
      <p:sp>
        <p:nvSpPr>
          <p:cNvPr id="7" name="Text Placeholder 29">
            <a:extLst>
              <a:ext uri="{FF2B5EF4-FFF2-40B4-BE49-F238E27FC236}">
                <a16:creationId xmlns:a16="http://schemas.microsoft.com/office/drawing/2014/main" xmlns="" id="{46482378-AECD-3D9B-EAD3-584511C7220A}"/>
              </a:ext>
            </a:extLst>
          </p:cNvPr>
          <p:cNvSpPr>
            <a:spLocks noGrp="1"/>
          </p:cNvSpPr>
          <p:nvPr>
            <p:ph type="body" sz="quarter" idx="12"/>
          </p:nvPr>
        </p:nvSpPr>
        <p:spPr>
          <a:xfrm>
            <a:off x="993896"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29">
            <a:extLst>
              <a:ext uri="{FF2B5EF4-FFF2-40B4-BE49-F238E27FC236}">
                <a16:creationId xmlns:a16="http://schemas.microsoft.com/office/drawing/2014/main" xmlns="" id="{D1E70E66-2D85-AF1C-EBE2-3897458CE370}"/>
              </a:ext>
            </a:extLst>
          </p:cNvPr>
          <p:cNvSpPr>
            <a:spLocks noGrp="1"/>
          </p:cNvSpPr>
          <p:nvPr>
            <p:ph type="body" sz="quarter" idx="14"/>
          </p:nvPr>
        </p:nvSpPr>
        <p:spPr>
          <a:xfrm>
            <a:off x="6096000"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3" name="Graphic 2">
            <a:extLst>
              <a:ext uri="{FF2B5EF4-FFF2-40B4-BE49-F238E27FC236}">
                <a16:creationId xmlns:a16="http://schemas.microsoft.com/office/drawing/2014/main" xmlns="" id="{A609A96A-8F24-9528-E836-E7DDD980E1D8}"/>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14" name="Google Shape;18;p26">
            <a:extLst>
              <a:ext uri="{FF2B5EF4-FFF2-40B4-BE49-F238E27FC236}">
                <a16:creationId xmlns:a16="http://schemas.microsoft.com/office/drawing/2014/main" xmlns="" id="{5704D772-7781-1777-206A-5DE46FF7FD5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5" name="Google Shape;22;p26">
            <a:extLst>
              <a:ext uri="{FF2B5EF4-FFF2-40B4-BE49-F238E27FC236}">
                <a16:creationId xmlns:a16="http://schemas.microsoft.com/office/drawing/2014/main" xmlns="" id="{58F683C0-0370-BE33-97F1-6342A172CA4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9" name="Google Shape;21;p33">
            <a:extLst>
              <a:ext uri="{FF2B5EF4-FFF2-40B4-BE49-F238E27FC236}">
                <a16:creationId xmlns:a16="http://schemas.microsoft.com/office/drawing/2014/main" xmlns="" id="{9DD421EE-A81C-E6F5-AFCC-40E69287AEAA}"/>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3137913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Content with Subtitle 2">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3BCCADD6-476E-2605-EFDA-DA987E981A7D}"/>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xmlns="" id="{5B750E74-6C9A-AC48-B2A3-B2649BE34D6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23D58D9C-E749-0648-D647-46FA39F8A49F}"/>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xmlns="" id="{01CCE6EA-2C40-085B-42D0-470AD6819204}"/>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7772635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Content with Subtitle 2">
    <p:bg>
      <p:bgPr>
        <a:solidFill>
          <a:schemeClr val="bg1"/>
        </a:solidFill>
        <a:effectLst/>
      </p:bgPr>
    </p:bg>
    <p:spTree>
      <p:nvGrpSpPr>
        <p:cNvPr id="1" name=""/>
        <p:cNvGrpSpPr/>
        <p:nvPr/>
      </p:nvGrpSpPr>
      <p:grpSpPr>
        <a:xfrm>
          <a:off x="0" y="0"/>
          <a:ext cx="0" cy="0"/>
          <a:chOff x="0" y="0"/>
          <a:chExt cx="0" cy="0"/>
        </a:xfrm>
      </p:grpSpPr>
      <p:sp>
        <p:nvSpPr>
          <p:cNvPr id="5" name="Google Shape;18;p26">
            <a:extLst>
              <a:ext uri="{FF2B5EF4-FFF2-40B4-BE49-F238E27FC236}">
                <a16:creationId xmlns:a16="http://schemas.microsoft.com/office/drawing/2014/main" xmlns="" id="{6FB866B6-19E4-7F2A-E9EF-9900570367EF}"/>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12391943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Content with Subtitle 2">
    <p:bg>
      <p:bgPr>
        <a:solidFill>
          <a:schemeClr val="bg1"/>
        </a:solidFill>
        <a:effectLst/>
      </p:bgPr>
    </p:bg>
    <p:spTree>
      <p:nvGrpSpPr>
        <p:cNvPr id="1" name=""/>
        <p:cNvGrpSpPr/>
        <p:nvPr/>
      </p:nvGrpSpPr>
      <p:grpSpPr>
        <a:xfrm>
          <a:off x="0" y="0"/>
          <a:ext cx="0" cy="0"/>
          <a:chOff x="0" y="0"/>
          <a:chExt cx="0" cy="0"/>
        </a:xfrm>
      </p:grpSpPr>
      <p:sp>
        <p:nvSpPr>
          <p:cNvPr id="12" name="Freeform: Shape 130">
            <a:extLst>
              <a:ext uri="{FF2B5EF4-FFF2-40B4-BE49-F238E27FC236}">
                <a16:creationId xmlns:a16="http://schemas.microsoft.com/office/drawing/2014/main" xmlns="" id="{5F949667-2402-5FFC-4567-8B9F56EF1DF4}"/>
              </a:ext>
            </a:extLst>
          </p:cNvPr>
          <p:cNvSpPr/>
          <p:nvPr userDrawn="1"/>
        </p:nvSpPr>
        <p:spPr>
          <a:xfrm>
            <a:off x="1590868" y="471991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tx1"/>
              </a:solidFill>
            </a:endParaRPr>
          </a:p>
        </p:txBody>
      </p:sp>
      <p:sp>
        <p:nvSpPr>
          <p:cNvPr id="18" name="Oval 17">
            <a:extLst>
              <a:ext uri="{FF2B5EF4-FFF2-40B4-BE49-F238E27FC236}">
                <a16:creationId xmlns:a16="http://schemas.microsoft.com/office/drawing/2014/main" xmlns="" id="{B3C82A2B-A5F6-055D-8F52-1CD70F6F010B}"/>
              </a:ext>
            </a:extLst>
          </p:cNvPr>
          <p:cNvSpPr/>
          <p:nvPr userDrawn="1"/>
        </p:nvSpPr>
        <p:spPr>
          <a:xfrm>
            <a:off x="1174811" y="5093702"/>
            <a:ext cx="825758" cy="825758"/>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Freeform: Shape 125">
            <a:extLst>
              <a:ext uri="{FF2B5EF4-FFF2-40B4-BE49-F238E27FC236}">
                <a16:creationId xmlns:a16="http://schemas.microsoft.com/office/drawing/2014/main" xmlns="" id="{6FDD0FF0-61D3-3751-CFD6-F195F4DD1CC5}"/>
              </a:ext>
            </a:extLst>
          </p:cNvPr>
          <p:cNvSpPr/>
          <p:nvPr userDrawn="1"/>
        </p:nvSpPr>
        <p:spPr>
          <a:xfrm>
            <a:off x="1590868" y="297499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tx1"/>
              </a:solidFill>
            </a:endParaRPr>
          </a:p>
        </p:txBody>
      </p:sp>
      <p:sp>
        <p:nvSpPr>
          <p:cNvPr id="17" name="Oval 16">
            <a:extLst>
              <a:ext uri="{FF2B5EF4-FFF2-40B4-BE49-F238E27FC236}">
                <a16:creationId xmlns:a16="http://schemas.microsoft.com/office/drawing/2014/main" xmlns="" id="{57E801A5-0F65-F1D1-B106-4405493A9ECE}"/>
              </a:ext>
            </a:extLst>
          </p:cNvPr>
          <p:cNvSpPr/>
          <p:nvPr userDrawn="1"/>
        </p:nvSpPr>
        <p:spPr>
          <a:xfrm>
            <a:off x="1180867" y="3343781"/>
            <a:ext cx="825758" cy="825758"/>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Freeform: Shape 100">
            <a:extLst>
              <a:ext uri="{FF2B5EF4-FFF2-40B4-BE49-F238E27FC236}">
                <a16:creationId xmlns:a16="http://schemas.microsoft.com/office/drawing/2014/main" xmlns="" id="{7DAE44FF-B8BF-84C2-C22B-DE6C69A6813B}"/>
              </a:ext>
            </a:extLst>
          </p:cNvPr>
          <p:cNvSpPr/>
          <p:nvPr userDrawn="1"/>
        </p:nvSpPr>
        <p:spPr>
          <a:xfrm>
            <a:off x="1590868" y="123007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tx1"/>
              </a:solidFill>
            </a:endParaRPr>
          </a:p>
        </p:txBody>
      </p:sp>
      <p:sp>
        <p:nvSpPr>
          <p:cNvPr id="2" name="Oval 1">
            <a:extLst>
              <a:ext uri="{FF2B5EF4-FFF2-40B4-BE49-F238E27FC236}">
                <a16:creationId xmlns:a16="http://schemas.microsoft.com/office/drawing/2014/main" xmlns="" id="{ED5BAACE-3A6A-42C5-7C71-36E2B7C3EA3C}"/>
              </a:ext>
            </a:extLst>
          </p:cNvPr>
          <p:cNvSpPr/>
          <p:nvPr userDrawn="1"/>
        </p:nvSpPr>
        <p:spPr>
          <a:xfrm>
            <a:off x="1180867" y="1603862"/>
            <a:ext cx="825758" cy="825758"/>
          </a:xfrm>
          <a:prstGeom prst="ellipse">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Google Shape;18;p26">
            <a:extLst>
              <a:ext uri="{FF2B5EF4-FFF2-40B4-BE49-F238E27FC236}">
                <a16:creationId xmlns:a16="http://schemas.microsoft.com/office/drawing/2014/main" xmlns="" id="{6FB866B6-19E4-7F2A-E9EF-9900570367EF}"/>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3" name="Oval 2">
            <a:extLst>
              <a:ext uri="{FF2B5EF4-FFF2-40B4-BE49-F238E27FC236}">
                <a16:creationId xmlns:a16="http://schemas.microsoft.com/office/drawing/2014/main" xmlns="" id="{940EBC75-2CEB-5E5D-8C27-1B39BF84B02A}"/>
              </a:ext>
            </a:extLst>
          </p:cNvPr>
          <p:cNvSpPr/>
          <p:nvPr userDrawn="1"/>
        </p:nvSpPr>
        <p:spPr>
          <a:xfrm>
            <a:off x="1289356" y="1714654"/>
            <a:ext cx="604176" cy="604174"/>
          </a:xfrm>
          <a:prstGeom prst="ellipse">
            <a:avLst/>
          </a:prstGeom>
          <a:solidFill>
            <a:schemeClr val="tx2"/>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solidFill>
                <a:schemeClr val="tx1"/>
              </a:solidFill>
            </a:endParaRPr>
          </a:p>
        </p:txBody>
      </p:sp>
      <p:pic>
        <p:nvPicPr>
          <p:cNvPr id="4" name="Graphic 3">
            <a:hlinkClick r:id="" action="ppaction://noaction"/>
            <a:extLst>
              <a:ext uri="{FF2B5EF4-FFF2-40B4-BE49-F238E27FC236}">
                <a16:creationId xmlns:a16="http://schemas.microsoft.com/office/drawing/2014/main" xmlns="" id="{C6631D92-7378-1FFF-D966-B6B53E5227F4}"/>
              </a:ext>
            </a:extLst>
          </p:cNvPr>
          <p:cNvPicPr>
            <a:picLocks noChangeAspect="1"/>
          </p:cNvPicPr>
          <p:nvPr userDrawn="1"/>
        </p:nvPicPr>
        <p:blipFill>
          <a:blip r:embed="rId2">
            <a:extLst>
              <a:ext uri="{96DAC541-7B7A-43D3-8B79-37D633B846F1}">
                <asvg:svgBlip xmlns:asvg="http://schemas.microsoft.com/office/drawing/2016/SVG/main" xmlns="" r:embed="rId4"/>
              </a:ext>
            </a:extLst>
          </a:blip>
          <a:stretch>
            <a:fillRect/>
          </a:stretch>
        </p:blipFill>
        <p:spPr>
          <a:xfrm>
            <a:off x="1475609" y="1892825"/>
            <a:ext cx="231671" cy="247834"/>
          </a:xfrm>
          <a:prstGeom prst="rect">
            <a:avLst/>
          </a:prstGeom>
        </p:spPr>
      </p:pic>
      <p:sp>
        <p:nvSpPr>
          <p:cNvPr id="7" name="Oval 6">
            <a:extLst>
              <a:ext uri="{FF2B5EF4-FFF2-40B4-BE49-F238E27FC236}">
                <a16:creationId xmlns:a16="http://schemas.microsoft.com/office/drawing/2014/main" xmlns="" id="{8630FC86-A872-3FD4-DD0C-29D9EA4EB6CD}"/>
              </a:ext>
            </a:extLst>
          </p:cNvPr>
          <p:cNvSpPr/>
          <p:nvPr userDrawn="1"/>
        </p:nvSpPr>
        <p:spPr>
          <a:xfrm>
            <a:off x="1283300" y="3459574"/>
            <a:ext cx="604176" cy="604174"/>
          </a:xfrm>
          <a:prstGeom prst="ellipse">
            <a:avLst/>
          </a:prstGeom>
          <a:solidFill>
            <a:schemeClr val="tx2"/>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a:solidFill>
                <a:schemeClr val="tx1"/>
              </a:solidFill>
            </a:endParaRPr>
          </a:p>
        </p:txBody>
      </p:sp>
      <p:pic>
        <p:nvPicPr>
          <p:cNvPr id="8" name="Graphic 7">
            <a:hlinkClick r:id="" action="ppaction://noaction"/>
            <a:extLst>
              <a:ext uri="{FF2B5EF4-FFF2-40B4-BE49-F238E27FC236}">
                <a16:creationId xmlns:a16="http://schemas.microsoft.com/office/drawing/2014/main" xmlns="" id="{3BCE4232-0E14-4A1F-270B-618F7AFB0CCB}"/>
              </a:ext>
            </a:extLst>
          </p:cNvPr>
          <p:cNvPicPr>
            <a:picLocks noChangeAspect="1"/>
          </p:cNvPicPr>
          <p:nvPr userDrawn="1"/>
        </p:nvPicPr>
        <p:blipFill>
          <a:blip r:embed="rId2">
            <a:extLst>
              <a:ext uri="{96DAC541-7B7A-43D3-8B79-37D633B846F1}">
                <asvg:svgBlip xmlns:asvg="http://schemas.microsoft.com/office/drawing/2016/SVG/main" xmlns="" r:embed="rId4"/>
              </a:ext>
            </a:extLst>
          </a:blip>
          <a:stretch>
            <a:fillRect/>
          </a:stretch>
        </p:blipFill>
        <p:spPr>
          <a:xfrm>
            <a:off x="1469553" y="3637745"/>
            <a:ext cx="231671" cy="247834"/>
          </a:xfrm>
          <a:prstGeom prst="rect">
            <a:avLst/>
          </a:prstGeom>
        </p:spPr>
      </p:pic>
      <p:sp>
        <p:nvSpPr>
          <p:cNvPr id="10" name="Oval 9">
            <a:extLst>
              <a:ext uri="{FF2B5EF4-FFF2-40B4-BE49-F238E27FC236}">
                <a16:creationId xmlns:a16="http://schemas.microsoft.com/office/drawing/2014/main" xmlns="" id="{91609B53-FE92-938F-C584-1FDBD0F9714E}"/>
              </a:ext>
            </a:extLst>
          </p:cNvPr>
          <p:cNvSpPr/>
          <p:nvPr userDrawn="1"/>
        </p:nvSpPr>
        <p:spPr>
          <a:xfrm>
            <a:off x="1295412" y="5204494"/>
            <a:ext cx="604176" cy="604174"/>
          </a:xfrm>
          <a:prstGeom prst="ellipse">
            <a:avLst/>
          </a:prstGeom>
          <a:solidFill>
            <a:schemeClr val="tx2"/>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a:solidFill>
                <a:schemeClr val="tx1"/>
              </a:solidFill>
            </a:endParaRPr>
          </a:p>
        </p:txBody>
      </p:sp>
      <p:pic>
        <p:nvPicPr>
          <p:cNvPr id="11" name="Graphic 10">
            <a:hlinkClick r:id="" action="ppaction://noaction"/>
            <a:extLst>
              <a:ext uri="{FF2B5EF4-FFF2-40B4-BE49-F238E27FC236}">
                <a16:creationId xmlns:a16="http://schemas.microsoft.com/office/drawing/2014/main" xmlns="" id="{C1DE6BDE-9D94-643B-CA40-42B087141C16}"/>
              </a:ext>
            </a:extLst>
          </p:cNvPr>
          <p:cNvPicPr>
            <a:picLocks noChangeAspect="1"/>
          </p:cNvPicPr>
          <p:nvPr userDrawn="1"/>
        </p:nvPicPr>
        <p:blipFill>
          <a:blip r:embed="rId2">
            <a:extLst>
              <a:ext uri="{96DAC541-7B7A-43D3-8B79-37D633B846F1}">
                <asvg:svgBlip xmlns:asvg="http://schemas.microsoft.com/office/drawing/2016/SVG/main" xmlns="" r:embed="rId4"/>
              </a:ext>
            </a:extLst>
          </a:blip>
          <a:stretch>
            <a:fillRect/>
          </a:stretch>
        </p:blipFill>
        <p:spPr>
          <a:xfrm>
            <a:off x="1481665" y="5382665"/>
            <a:ext cx="231671" cy="247834"/>
          </a:xfrm>
          <a:prstGeom prst="rect">
            <a:avLst/>
          </a:prstGeom>
        </p:spPr>
      </p:pic>
      <p:sp>
        <p:nvSpPr>
          <p:cNvPr id="13" name="Text Placeholder 29">
            <a:extLst>
              <a:ext uri="{FF2B5EF4-FFF2-40B4-BE49-F238E27FC236}">
                <a16:creationId xmlns:a16="http://schemas.microsoft.com/office/drawing/2014/main" xmlns="" id="{043A8F64-894D-BA58-5901-B324C4C71D19}"/>
              </a:ext>
            </a:extLst>
          </p:cNvPr>
          <p:cNvSpPr>
            <a:spLocks noGrp="1"/>
          </p:cNvSpPr>
          <p:nvPr>
            <p:ph type="body" sz="quarter" idx="12" hasCustomPrompt="1"/>
          </p:nvPr>
        </p:nvSpPr>
        <p:spPr>
          <a:xfrm>
            <a:off x="2121170" y="1529061"/>
            <a:ext cx="2801350"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tx1"/>
                </a:solidFill>
                <a:latin typeface="Funnel Sans" pitchFamily="2" charset="0"/>
              </a:defRPr>
            </a:lvl1pPr>
            <a:lvl2pPr marL="216000" indent="-216000">
              <a:lnSpc>
                <a:spcPct val="100000"/>
              </a:lnSpc>
              <a:spcBef>
                <a:spcPts val="0"/>
              </a:spcBef>
              <a:spcAft>
                <a:spcPts val="600"/>
              </a:spcAft>
              <a:buFontTx/>
              <a:buBlip>
                <a:blip r:embed="rId5"/>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5"/>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5"/>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14" name="Text Placeholder 29">
            <a:extLst>
              <a:ext uri="{FF2B5EF4-FFF2-40B4-BE49-F238E27FC236}">
                <a16:creationId xmlns:a16="http://schemas.microsoft.com/office/drawing/2014/main" xmlns="" id="{A52F3FEC-FAC6-0752-1743-1611E8DE6B60}"/>
              </a:ext>
            </a:extLst>
          </p:cNvPr>
          <p:cNvSpPr>
            <a:spLocks noGrp="1"/>
          </p:cNvSpPr>
          <p:nvPr>
            <p:ph type="body" sz="quarter" idx="13" hasCustomPrompt="1"/>
          </p:nvPr>
        </p:nvSpPr>
        <p:spPr>
          <a:xfrm>
            <a:off x="2121170" y="3268980"/>
            <a:ext cx="2801350"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tx1"/>
                </a:solidFill>
                <a:latin typeface="Funnel Sans" pitchFamily="2" charset="0"/>
              </a:defRPr>
            </a:lvl1pPr>
            <a:lvl2pPr marL="216000" indent="-216000">
              <a:lnSpc>
                <a:spcPct val="100000"/>
              </a:lnSpc>
              <a:spcBef>
                <a:spcPts val="0"/>
              </a:spcBef>
              <a:spcAft>
                <a:spcPts val="600"/>
              </a:spcAft>
              <a:buFontTx/>
              <a:buBlip>
                <a:blip r:embed="rId5"/>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5"/>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5"/>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15" name="Text Placeholder 29">
            <a:extLst>
              <a:ext uri="{FF2B5EF4-FFF2-40B4-BE49-F238E27FC236}">
                <a16:creationId xmlns:a16="http://schemas.microsoft.com/office/drawing/2014/main" xmlns="" id="{E77470C2-1C5C-C039-12BA-E7922CEE64C2}"/>
              </a:ext>
            </a:extLst>
          </p:cNvPr>
          <p:cNvSpPr>
            <a:spLocks noGrp="1"/>
          </p:cNvSpPr>
          <p:nvPr>
            <p:ph type="body" sz="quarter" idx="14" hasCustomPrompt="1"/>
          </p:nvPr>
        </p:nvSpPr>
        <p:spPr>
          <a:xfrm>
            <a:off x="2121170" y="5018901"/>
            <a:ext cx="2801350"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tx1"/>
                </a:solidFill>
                <a:latin typeface="Funnel Sans" pitchFamily="2" charset="0"/>
              </a:defRPr>
            </a:lvl1pPr>
            <a:lvl2pPr marL="216000" indent="-216000">
              <a:lnSpc>
                <a:spcPct val="100000"/>
              </a:lnSpc>
              <a:spcBef>
                <a:spcPts val="0"/>
              </a:spcBef>
              <a:spcAft>
                <a:spcPts val="600"/>
              </a:spcAft>
              <a:buFontTx/>
              <a:buBlip>
                <a:blip r:embed="rId5"/>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5"/>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5"/>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16" name="Text Placeholder 29">
            <a:extLst>
              <a:ext uri="{FF2B5EF4-FFF2-40B4-BE49-F238E27FC236}">
                <a16:creationId xmlns:a16="http://schemas.microsoft.com/office/drawing/2014/main" xmlns="" id="{B50F4AAE-B94E-189D-9C1D-D83A6F1766F1}"/>
              </a:ext>
            </a:extLst>
          </p:cNvPr>
          <p:cNvSpPr>
            <a:spLocks noGrp="1"/>
          </p:cNvSpPr>
          <p:nvPr>
            <p:ph type="body" sz="quarter" idx="25" hasCustomPrompt="1"/>
          </p:nvPr>
        </p:nvSpPr>
        <p:spPr>
          <a:xfrm>
            <a:off x="5538610" y="1382245"/>
            <a:ext cx="6095413" cy="4911006"/>
          </a:xfrm>
        </p:spPr>
        <p:txBody>
          <a:bodyPr lIns="0" tIns="0" rIns="0" bIns="0" anchor="t" anchorCtr="0">
            <a:norm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5"/>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5"/>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5"/>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One defining characteristic of Gen AI is their seamless integration with technology. For them, interacting with AI is as natural as breathing. They effortlessly navigate between physical and virtual worlds, leveraging AI-powered tools to enhance productivity, creativity, and connectivity. Their fluency in technology enables them to harness the full potential of AI, leveraging its capabilities to solve complex problems and drive innovation across diverse domains.</a:t>
            </a:r>
          </a:p>
          <a:p>
            <a:pPr lvl="0"/>
            <a:r>
              <a:rPr lang="en-GB" dirty="0"/>
              <a:t>However, Gen AI also faces unique challenges and ethical considerations. As they embrace AI-driven technologies, they must grapple with issues of privacy, security, and algorithmic bias. They are keenly aware of the trade-offs between convenience and control, demanding greater transparency and accountability from AI systems. Moreover, they are at the forefront of discussions surrounding the ethical implications of AI, advocating for fairness, inclusivity, and social responsibility in its development and deployment.</a:t>
            </a:r>
          </a:p>
        </p:txBody>
      </p:sp>
    </p:spTree>
    <p:extLst>
      <p:ext uri="{BB962C8B-B14F-4D97-AF65-F5344CB8AC3E}">
        <p14:creationId xmlns:p14="http://schemas.microsoft.com/office/powerpoint/2010/main" val="34973368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Content with Subtitle 2">
    <p:bg>
      <p:bgPr>
        <a:solidFill>
          <a:schemeClr val="tx1"/>
        </a:solidFill>
        <a:effectLst/>
      </p:bgPr>
    </p:bg>
    <p:spTree>
      <p:nvGrpSpPr>
        <p:cNvPr id="1" name=""/>
        <p:cNvGrpSpPr/>
        <p:nvPr/>
      </p:nvGrpSpPr>
      <p:grpSpPr>
        <a:xfrm>
          <a:off x="0" y="0"/>
          <a:ext cx="0" cy="0"/>
          <a:chOff x="0" y="0"/>
          <a:chExt cx="0" cy="0"/>
        </a:xfrm>
      </p:grpSpPr>
      <p:cxnSp>
        <p:nvCxnSpPr>
          <p:cNvPr id="4" name="Google Shape;228;p11">
            <a:extLst>
              <a:ext uri="{FF2B5EF4-FFF2-40B4-BE49-F238E27FC236}">
                <a16:creationId xmlns:a16="http://schemas.microsoft.com/office/drawing/2014/main" xmlns="" id="{EF0346D1-3BDE-9799-56E0-C2451190C7AA}"/>
              </a:ext>
            </a:extLst>
          </p:cNvPr>
          <p:cNvCxnSpPr/>
          <p:nvPr userDrawn="1"/>
        </p:nvCxnSpPr>
        <p:spPr>
          <a:xfrm>
            <a:off x="2228564" y="1247345"/>
            <a:ext cx="0" cy="4968143"/>
          </a:xfrm>
          <a:prstGeom prst="straightConnector1">
            <a:avLst/>
          </a:prstGeom>
          <a:noFill/>
          <a:ln w="12700" cap="flat" cmpd="sng">
            <a:solidFill>
              <a:schemeClr val="lt1"/>
            </a:solidFill>
            <a:prstDash val="solid"/>
            <a:miter lim="800000"/>
            <a:headEnd type="none" w="sm" len="sm"/>
            <a:tailEnd type="none" w="sm" len="sm"/>
          </a:ln>
        </p:spPr>
      </p:cxnSp>
      <p:pic>
        <p:nvPicPr>
          <p:cNvPr id="7" name="Graphic 6">
            <a:extLst>
              <a:ext uri="{FF2B5EF4-FFF2-40B4-BE49-F238E27FC236}">
                <a16:creationId xmlns:a16="http://schemas.microsoft.com/office/drawing/2014/main" xmlns="" id="{76D3A2C9-466A-0FEC-D743-3EAC16DD8788}"/>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947480" y="2753590"/>
            <a:ext cx="890753" cy="979825"/>
          </a:xfrm>
          <a:prstGeom prst="rect">
            <a:avLst/>
          </a:prstGeom>
        </p:spPr>
      </p:pic>
      <p:pic>
        <p:nvPicPr>
          <p:cNvPr id="8" name="Graphic 7">
            <a:extLst>
              <a:ext uri="{FF2B5EF4-FFF2-40B4-BE49-F238E27FC236}">
                <a16:creationId xmlns:a16="http://schemas.microsoft.com/office/drawing/2014/main" xmlns="" id="{7E47DAF2-8DDC-06BF-8FB7-0928061FB87F}"/>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39395" t="26219" r="10339" b="23780"/>
          <a:stretch/>
        </p:blipFill>
        <p:spPr>
          <a:xfrm>
            <a:off x="934033" y="3717949"/>
            <a:ext cx="911535" cy="473075"/>
          </a:xfrm>
          <a:prstGeom prst="rect">
            <a:avLst/>
          </a:prstGeom>
        </p:spPr>
      </p:pic>
      <p:sp>
        <p:nvSpPr>
          <p:cNvPr id="14" name="Picture Placeholder 13">
            <a:extLst>
              <a:ext uri="{FF2B5EF4-FFF2-40B4-BE49-F238E27FC236}">
                <a16:creationId xmlns:a16="http://schemas.microsoft.com/office/drawing/2014/main" xmlns="" id="{047C1042-56A8-A826-B72C-DFD0FD9648FF}"/>
              </a:ext>
            </a:extLst>
          </p:cNvPr>
          <p:cNvSpPr>
            <a:spLocks noGrp="1"/>
          </p:cNvSpPr>
          <p:nvPr>
            <p:ph type="pic" sz="quarter" idx="14"/>
          </p:nvPr>
        </p:nvSpPr>
        <p:spPr>
          <a:xfrm>
            <a:off x="2703513" y="1382246"/>
            <a:ext cx="523779" cy="523780"/>
          </a:xfrm>
        </p:spPr>
        <p:txBody>
          <a:bodyPr>
            <a:normAutofit/>
          </a:bodyPr>
          <a:lstStyle>
            <a:lvl1pPr>
              <a:defRPr sz="1000"/>
            </a:lvl1pPr>
          </a:lstStyle>
          <a:p>
            <a:endParaRPr lang="en-GB"/>
          </a:p>
        </p:txBody>
      </p:sp>
      <p:sp>
        <p:nvSpPr>
          <p:cNvPr id="15" name="Picture Placeholder 13">
            <a:extLst>
              <a:ext uri="{FF2B5EF4-FFF2-40B4-BE49-F238E27FC236}">
                <a16:creationId xmlns:a16="http://schemas.microsoft.com/office/drawing/2014/main" xmlns="" id="{4CF4C1B9-4FE3-D5D7-C92E-CD4BD21EB1DA}"/>
              </a:ext>
            </a:extLst>
          </p:cNvPr>
          <p:cNvSpPr>
            <a:spLocks noGrp="1"/>
          </p:cNvSpPr>
          <p:nvPr>
            <p:ph type="pic" sz="quarter" idx="15"/>
          </p:nvPr>
        </p:nvSpPr>
        <p:spPr>
          <a:xfrm>
            <a:off x="2703513" y="2207208"/>
            <a:ext cx="523779" cy="523780"/>
          </a:xfrm>
        </p:spPr>
        <p:txBody>
          <a:bodyPr>
            <a:normAutofit/>
          </a:bodyPr>
          <a:lstStyle>
            <a:lvl1pPr>
              <a:defRPr sz="1000"/>
            </a:lvl1pPr>
          </a:lstStyle>
          <a:p>
            <a:endParaRPr lang="en-GB"/>
          </a:p>
        </p:txBody>
      </p:sp>
      <p:sp>
        <p:nvSpPr>
          <p:cNvPr id="16" name="Picture Placeholder 13">
            <a:extLst>
              <a:ext uri="{FF2B5EF4-FFF2-40B4-BE49-F238E27FC236}">
                <a16:creationId xmlns:a16="http://schemas.microsoft.com/office/drawing/2014/main" xmlns="" id="{08B973C0-93BB-BECD-08C8-19E8789F85E3}"/>
              </a:ext>
            </a:extLst>
          </p:cNvPr>
          <p:cNvSpPr>
            <a:spLocks noGrp="1"/>
          </p:cNvSpPr>
          <p:nvPr>
            <p:ph type="pic" sz="quarter" idx="16"/>
          </p:nvPr>
        </p:nvSpPr>
        <p:spPr>
          <a:xfrm>
            <a:off x="2703513" y="3032170"/>
            <a:ext cx="523779" cy="523780"/>
          </a:xfrm>
        </p:spPr>
        <p:txBody>
          <a:bodyPr>
            <a:normAutofit/>
          </a:bodyPr>
          <a:lstStyle>
            <a:lvl1pPr>
              <a:defRPr sz="1000"/>
            </a:lvl1pPr>
          </a:lstStyle>
          <a:p>
            <a:endParaRPr lang="en-GB"/>
          </a:p>
        </p:txBody>
      </p:sp>
      <p:sp>
        <p:nvSpPr>
          <p:cNvPr id="17" name="Picture Placeholder 13">
            <a:extLst>
              <a:ext uri="{FF2B5EF4-FFF2-40B4-BE49-F238E27FC236}">
                <a16:creationId xmlns:a16="http://schemas.microsoft.com/office/drawing/2014/main" xmlns="" id="{3DFF13AD-E03F-F7A0-6EBF-1D4A1A9DBCA1}"/>
              </a:ext>
            </a:extLst>
          </p:cNvPr>
          <p:cNvSpPr>
            <a:spLocks noGrp="1"/>
          </p:cNvSpPr>
          <p:nvPr>
            <p:ph type="pic" sz="quarter" idx="17"/>
          </p:nvPr>
        </p:nvSpPr>
        <p:spPr>
          <a:xfrm>
            <a:off x="2703513" y="3857132"/>
            <a:ext cx="523779" cy="523780"/>
          </a:xfrm>
        </p:spPr>
        <p:txBody>
          <a:bodyPr>
            <a:normAutofit/>
          </a:bodyPr>
          <a:lstStyle>
            <a:lvl1pPr>
              <a:defRPr sz="1000"/>
            </a:lvl1pPr>
          </a:lstStyle>
          <a:p>
            <a:endParaRPr lang="en-GB"/>
          </a:p>
        </p:txBody>
      </p:sp>
      <p:sp>
        <p:nvSpPr>
          <p:cNvPr id="18" name="Picture Placeholder 13">
            <a:extLst>
              <a:ext uri="{FF2B5EF4-FFF2-40B4-BE49-F238E27FC236}">
                <a16:creationId xmlns:a16="http://schemas.microsoft.com/office/drawing/2014/main" xmlns="" id="{6AB04580-4916-00AA-A8F7-FCFF0D44F367}"/>
              </a:ext>
            </a:extLst>
          </p:cNvPr>
          <p:cNvSpPr>
            <a:spLocks noGrp="1"/>
          </p:cNvSpPr>
          <p:nvPr>
            <p:ph type="pic" sz="quarter" idx="18"/>
          </p:nvPr>
        </p:nvSpPr>
        <p:spPr>
          <a:xfrm>
            <a:off x="2703513" y="4682094"/>
            <a:ext cx="523779" cy="523780"/>
          </a:xfrm>
        </p:spPr>
        <p:txBody>
          <a:bodyPr>
            <a:normAutofit/>
          </a:bodyPr>
          <a:lstStyle>
            <a:lvl1pPr>
              <a:defRPr sz="1000"/>
            </a:lvl1pPr>
          </a:lstStyle>
          <a:p>
            <a:endParaRPr lang="en-GB"/>
          </a:p>
        </p:txBody>
      </p:sp>
      <p:sp>
        <p:nvSpPr>
          <p:cNvPr id="19" name="Picture Placeholder 13">
            <a:extLst>
              <a:ext uri="{FF2B5EF4-FFF2-40B4-BE49-F238E27FC236}">
                <a16:creationId xmlns:a16="http://schemas.microsoft.com/office/drawing/2014/main" xmlns="" id="{D801AEC6-DF83-F481-951B-A94269130B43}"/>
              </a:ext>
            </a:extLst>
          </p:cNvPr>
          <p:cNvSpPr>
            <a:spLocks noGrp="1"/>
          </p:cNvSpPr>
          <p:nvPr>
            <p:ph type="pic" sz="quarter" idx="19"/>
          </p:nvPr>
        </p:nvSpPr>
        <p:spPr>
          <a:xfrm>
            <a:off x="2703513" y="5507056"/>
            <a:ext cx="523779" cy="523780"/>
          </a:xfrm>
        </p:spPr>
        <p:txBody>
          <a:bodyPr>
            <a:normAutofit/>
          </a:bodyPr>
          <a:lstStyle>
            <a:lvl1pPr>
              <a:defRPr sz="1000"/>
            </a:lvl1pPr>
          </a:lstStyle>
          <a:p>
            <a:endParaRPr lang="en-GB"/>
          </a:p>
        </p:txBody>
      </p:sp>
      <p:sp>
        <p:nvSpPr>
          <p:cNvPr id="20" name="Text Placeholder 29">
            <a:extLst>
              <a:ext uri="{FF2B5EF4-FFF2-40B4-BE49-F238E27FC236}">
                <a16:creationId xmlns:a16="http://schemas.microsoft.com/office/drawing/2014/main" xmlns="" id="{72973DFC-6171-0DFD-71C6-59997FA09975}"/>
              </a:ext>
            </a:extLst>
          </p:cNvPr>
          <p:cNvSpPr>
            <a:spLocks noGrp="1"/>
          </p:cNvSpPr>
          <p:nvPr>
            <p:ph type="body" sz="quarter" idx="12" hasCustomPrompt="1"/>
          </p:nvPr>
        </p:nvSpPr>
        <p:spPr>
          <a:xfrm>
            <a:off x="3509704" y="138224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1" name="Text Placeholder 29">
            <a:extLst>
              <a:ext uri="{FF2B5EF4-FFF2-40B4-BE49-F238E27FC236}">
                <a16:creationId xmlns:a16="http://schemas.microsoft.com/office/drawing/2014/main" xmlns="" id="{8F80F2FC-0C6A-45BA-E74B-9131EF9549B2}"/>
              </a:ext>
            </a:extLst>
          </p:cNvPr>
          <p:cNvSpPr>
            <a:spLocks noGrp="1"/>
          </p:cNvSpPr>
          <p:nvPr>
            <p:ph type="body" sz="quarter" idx="20" hasCustomPrompt="1"/>
          </p:nvPr>
        </p:nvSpPr>
        <p:spPr>
          <a:xfrm>
            <a:off x="3509704" y="2207209"/>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2" name="Text Placeholder 29">
            <a:extLst>
              <a:ext uri="{FF2B5EF4-FFF2-40B4-BE49-F238E27FC236}">
                <a16:creationId xmlns:a16="http://schemas.microsoft.com/office/drawing/2014/main" xmlns="" id="{9562AF29-3BC4-019C-8595-D09498EA2E9E}"/>
              </a:ext>
            </a:extLst>
          </p:cNvPr>
          <p:cNvSpPr>
            <a:spLocks noGrp="1"/>
          </p:cNvSpPr>
          <p:nvPr>
            <p:ph type="body" sz="quarter" idx="21" hasCustomPrompt="1"/>
          </p:nvPr>
        </p:nvSpPr>
        <p:spPr>
          <a:xfrm>
            <a:off x="3509704" y="3032170"/>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3" name="Text Placeholder 29">
            <a:extLst>
              <a:ext uri="{FF2B5EF4-FFF2-40B4-BE49-F238E27FC236}">
                <a16:creationId xmlns:a16="http://schemas.microsoft.com/office/drawing/2014/main" xmlns="" id="{7D5A6C05-246F-9B93-F926-B6AC356C30D9}"/>
              </a:ext>
            </a:extLst>
          </p:cNvPr>
          <p:cNvSpPr>
            <a:spLocks noGrp="1"/>
          </p:cNvSpPr>
          <p:nvPr>
            <p:ph type="body" sz="quarter" idx="22" hasCustomPrompt="1"/>
          </p:nvPr>
        </p:nvSpPr>
        <p:spPr>
          <a:xfrm>
            <a:off x="3509704" y="3857132"/>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4" name="Text Placeholder 29">
            <a:extLst>
              <a:ext uri="{FF2B5EF4-FFF2-40B4-BE49-F238E27FC236}">
                <a16:creationId xmlns:a16="http://schemas.microsoft.com/office/drawing/2014/main" xmlns="" id="{F2EE1EA3-B638-FE3D-0F2F-37FCB7A71F89}"/>
              </a:ext>
            </a:extLst>
          </p:cNvPr>
          <p:cNvSpPr>
            <a:spLocks noGrp="1"/>
          </p:cNvSpPr>
          <p:nvPr>
            <p:ph type="body" sz="quarter" idx="23" hasCustomPrompt="1"/>
          </p:nvPr>
        </p:nvSpPr>
        <p:spPr>
          <a:xfrm>
            <a:off x="3509704" y="467926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5" name="Text Placeholder 29">
            <a:extLst>
              <a:ext uri="{FF2B5EF4-FFF2-40B4-BE49-F238E27FC236}">
                <a16:creationId xmlns:a16="http://schemas.microsoft.com/office/drawing/2014/main" xmlns="" id="{77ECA0FA-2314-7192-185F-89F35B19314B}"/>
              </a:ext>
            </a:extLst>
          </p:cNvPr>
          <p:cNvSpPr>
            <a:spLocks noGrp="1"/>
          </p:cNvSpPr>
          <p:nvPr>
            <p:ph type="body" sz="quarter" idx="24" hasCustomPrompt="1"/>
          </p:nvPr>
        </p:nvSpPr>
        <p:spPr>
          <a:xfrm>
            <a:off x="3509704" y="5507056"/>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xmlns="" id="{42A54817-44EB-40C2-D8C3-A943F1D9322E}"/>
              </a:ext>
            </a:extLst>
          </p:cNvPr>
          <p:cNvSpPr>
            <a:spLocks noGrp="1"/>
          </p:cNvSpPr>
          <p:nvPr>
            <p:ph type="body" sz="quarter" idx="25" hasCustomPrompt="1"/>
          </p:nvPr>
        </p:nvSpPr>
        <p:spPr>
          <a:xfrm>
            <a:off x="6750447" y="138224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xmlns="" id="{5682C179-2910-7A45-2D26-2B7599A94280}"/>
              </a:ext>
            </a:extLst>
          </p:cNvPr>
          <p:cNvSpPr>
            <a:spLocks noGrp="1"/>
          </p:cNvSpPr>
          <p:nvPr>
            <p:ph type="body" sz="quarter" idx="26" hasCustomPrompt="1"/>
          </p:nvPr>
        </p:nvSpPr>
        <p:spPr>
          <a:xfrm>
            <a:off x="6750447" y="2207209"/>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8" name="Text Placeholder 29">
            <a:extLst>
              <a:ext uri="{FF2B5EF4-FFF2-40B4-BE49-F238E27FC236}">
                <a16:creationId xmlns:a16="http://schemas.microsoft.com/office/drawing/2014/main" xmlns="" id="{632DB566-FC10-871C-4F8C-C8D44C3DC2ED}"/>
              </a:ext>
            </a:extLst>
          </p:cNvPr>
          <p:cNvSpPr>
            <a:spLocks noGrp="1"/>
          </p:cNvSpPr>
          <p:nvPr>
            <p:ph type="body" sz="quarter" idx="27" hasCustomPrompt="1"/>
          </p:nvPr>
        </p:nvSpPr>
        <p:spPr>
          <a:xfrm>
            <a:off x="6750447" y="3032170"/>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9" name="Text Placeholder 29">
            <a:extLst>
              <a:ext uri="{FF2B5EF4-FFF2-40B4-BE49-F238E27FC236}">
                <a16:creationId xmlns:a16="http://schemas.microsoft.com/office/drawing/2014/main" xmlns="" id="{49E58398-EE12-9DC4-49AC-7DB4AE9AA08D}"/>
              </a:ext>
            </a:extLst>
          </p:cNvPr>
          <p:cNvSpPr>
            <a:spLocks noGrp="1"/>
          </p:cNvSpPr>
          <p:nvPr>
            <p:ph type="body" sz="quarter" idx="28" hasCustomPrompt="1"/>
          </p:nvPr>
        </p:nvSpPr>
        <p:spPr>
          <a:xfrm>
            <a:off x="6750447" y="3857132"/>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0" name="Text Placeholder 29">
            <a:extLst>
              <a:ext uri="{FF2B5EF4-FFF2-40B4-BE49-F238E27FC236}">
                <a16:creationId xmlns:a16="http://schemas.microsoft.com/office/drawing/2014/main" xmlns="" id="{DED2C998-0161-2571-7BF6-C229081287B8}"/>
              </a:ext>
            </a:extLst>
          </p:cNvPr>
          <p:cNvSpPr>
            <a:spLocks noGrp="1"/>
          </p:cNvSpPr>
          <p:nvPr>
            <p:ph type="body" sz="quarter" idx="29" hasCustomPrompt="1"/>
          </p:nvPr>
        </p:nvSpPr>
        <p:spPr>
          <a:xfrm>
            <a:off x="6750447" y="467926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1" name="Text Placeholder 29">
            <a:extLst>
              <a:ext uri="{FF2B5EF4-FFF2-40B4-BE49-F238E27FC236}">
                <a16:creationId xmlns:a16="http://schemas.microsoft.com/office/drawing/2014/main" xmlns="" id="{1ABBBC37-F0F7-7D16-C91B-1C33DF6ED05F}"/>
              </a:ext>
            </a:extLst>
          </p:cNvPr>
          <p:cNvSpPr>
            <a:spLocks noGrp="1"/>
          </p:cNvSpPr>
          <p:nvPr>
            <p:ph type="body" sz="quarter" idx="30" hasCustomPrompt="1"/>
          </p:nvPr>
        </p:nvSpPr>
        <p:spPr>
          <a:xfrm>
            <a:off x="6750447" y="5507056"/>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pic>
        <p:nvPicPr>
          <p:cNvPr id="9" name="Graphic 8">
            <a:extLst>
              <a:ext uri="{FF2B5EF4-FFF2-40B4-BE49-F238E27FC236}">
                <a16:creationId xmlns:a16="http://schemas.microsoft.com/office/drawing/2014/main" xmlns="" id="{1BDF681B-0D53-63D4-8D65-AA99732F5A1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13" name="Google Shape;18;p26">
            <a:extLst>
              <a:ext uri="{FF2B5EF4-FFF2-40B4-BE49-F238E27FC236}">
                <a16:creationId xmlns:a16="http://schemas.microsoft.com/office/drawing/2014/main" xmlns="" id="{DAE68BB0-3099-7DDC-C0F1-DA5D3EA433E0}"/>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8CAA304D-771A-EF02-F95F-69D4045E2FE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xmlns="" id="{F31A6B91-BC3D-DFFB-D615-1E39210AD714}"/>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7873782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Content with Subtitle 2">
    <p:bg>
      <p:bgPr>
        <a:solidFill>
          <a:schemeClr val="bg1"/>
        </a:solidFill>
        <a:effectLst/>
      </p:bgPr>
    </p:bg>
    <p:spTree>
      <p:nvGrpSpPr>
        <p:cNvPr id="1" name=""/>
        <p:cNvGrpSpPr/>
        <p:nvPr/>
      </p:nvGrpSpPr>
      <p:grpSpPr>
        <a:xfrm>
          <a:off x="0" y="0"/>
          <a:ext cx="0" cy="0"/>
          <a:chOff x="0" y="0"/>
          <a:chExt cx="0" cy="0"/>
        </a:xfrm>
      </p:grpSpPr>
      <p:cxnSp>
        <p:nvCxnSpPr>
          <p:cNvPr id="4" name="Google Shape;228;p11">
            <a:extLst>
              <a:ext uri="{FF2B5EF4-FFF2-40B4-BE49-F238E27FC236}">
                <a16:creationId xmlns:a16="http://schemas.microsoft.com/office/drawing/2014/main" xmlns="" id="{EF0346D1-3BDE-9799-56E0-C2451190C7AA}"/>
              </a:ext>
            </a:extLst>
          </p:cNvPr>
          <p:cNvCxnSpPr/>
          <p:nvPr userDrawn="1"/>
        </p:nvCxnSpPr>
        <p:spPr>
          <a:xfrm>
            <a:off x="2375210" y="1247345"/>
            <a:ext cx="0" cy="4968143"/>
          </a:xfrm>
          <a:prstGeom prst="straightConnector1">
            <a:avLst/>
          </a:prstGeom>
          <a:noFill/>
          <a:ln w="12700" cap="flat" cmpd="sng">
            <a:solidFill>
              <a:schemeClr val="tx1"/>
            </a:solidFill>
            <a:prstDash val="solid"/>
            <a:miter lim="800000"/>
            <a:headEnd type="none" w="sm" len="sm"/>
            <a:tailEnd type="none" w="sm" len="sm"/>
          </a:ln>
        </p:spPr>
      </p:cxnSp>
      <p:pic>
        <p:nvPicPr>
          <p:cNvPr id="7" name="Graphic 6">
            <a:extLst>
              <a:ext uri="{FF2B5EF4-FFF2-40B4-BE49-F238E27FC236}">
                <a16:creationId xmlns:a16="http://schemas.microsoft.com/office/drawing/2014/main" xmlns="" id="{76D3A2C9-466A-0FEC-D743-3EAC16DD8788}"/>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rcRect l="8134" t="14156" r="57486" b="13360"/>
          <a:stretch/>
        </p:blipFill>
        <p:spPr>
          <a:xfrm>
            <a:off x="1301162" y="2753590"/>
            <a:ext cx="890753" cy="979825"/>
          </a:xfrm>
          <a:prstGeom prst="rect">
            <a:avLst/>
          </a:prstGeom>
        </p:spPr>
      </p:pic>
      <p:pic>
        <p:nvPicPr>
          <p:cNvPr id="8" name="Graphic 7">
            <a:extLst>
              <a:ext uri="{FF2B5EF4-FFF2-40B4-BE49-F238E27FC236}">
                <a16:creationId xmlns:a16="http://schemas.microsoft.com/office/drawing/2014/main" xmlns="" id="{7E47DAF2-8DDC-06BF-8FB7-0928061FB87F}"/>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rcRect l="39395" t="26219" r="10339" b="23780"/>
          <a:stretch/>
        </p:blipFill>
        <p:spPr>
          <a:xfrm>
            <a:off x="1287715" y="3717949"/>
            <a:ext cx="911535" cy="473075"/>
          </a:xfrm>
          <a:prstGeom prst="rect">
            <a:avLst/>
          </a:prstGeom>
        </p:spPr>
      </p:pic>
      <p:sp>
        <p:nvSpPr>
          <p:cNvPr id="14" name="Picture Placeholder 13">
            <a:extLst>
              <a:ext uri="{FF2B5EF4-FFF2-40B4-BE49-F238E27FC236}">
                <a16:creationId xmlns:a16="http://schemas.microsoft.com/office/drawing/2014/main" xmlns="" id="{047C1042-56A8-A826-B72C-DFD0FD9648FF}"/>
              </a:ext>
            </a:extLst>
          </p:cNvPr>
          <p:cNvSpPr>
            <a:spLocks noGrp="1"/>
          </p:cNvSpPr>
          <p:nvPr>
            <p:ph type="pic" sz="quarter" idx="14"/>
          </p:nvPr>
        </p:nvSpPr>
        <p:spPr>
          <a:xfrm>
            <a:off x="2703513" y="1382246"/>
            <a:ext cx="523779" cy="523780"/>
          </a:xfrm>
        </p:spPr>
        <p:txBody>
          <a:bodyPr>
            <a:normAutofit/>
          </a:bodyPr>
          <a:lstStyle>
            <a:lvl1pPr>
              <a:defRPr sz="1000">
                <a:solidFill>
                  <a:schemeClr val="tx1"/>
                </a:solidFill>
              </a:defRPr>
            </a:lvl1pPr>
          </a:lstStyle>
          <a:p>
            <a:endParaRPr lang="en-GB"/>
          </a:p>
        </p:txBody>
      </p:sp>
      <p:sp>
        <p:nvSpPr>
          <p:cNvPr id="15" name="Picture Placeholder 13">
            <a:extLst>
              <a:ext uri="{FF2B5EF4-FFF2-40B4-BE49-F238E27FC236}">
                <a16:creationId xmlns:a16="http://schemas.microsoft.com/office/drawing/2014/main" xmlns="" id="{4CF4C1B9-4FE3-D5D7-C92E-CD4BD21EB1DA}"/>
              </a:ext>
            </a:extLst>
          </p:cNvPr>
          <p:cNvSpPr>
            <a:spLocks noGrp="1"/>
          </p:cNvSpPr>
          <p:nvPr>
            <p:ph type="pic" sz="quarter" idx="15"/>
          </p:nvPr>
        </p:nvSpPr>
        <p:spPr>
          <a:xfrm>
            <a:off x="2703513" y="2207208"/>
            <a:ext cx="523779" cy="523780"/>
          </a:xfrm>
        </p:spPr>
        <p:txBody>
          <a:bodyPr>
            <a:normAutofit/>
          </a:bodyPr>
          <a:lstStyle>
            <a:lvl1pPr>
              <a:defRPr sz="1000">
                <a:solidFill>
                  <a:schemeClr val="tx1"/>
                </a:solidFill>
              </a:defRPr>
            </a:lvl1pPr>
          </a:lstStyle>
          <a:p>
            <a:endParaRPr lang="en-GB"/>
          </a:p>
        </p:txBody>
      </p:sp>
      <p:sp>
        <p:nvSpPr>
          <p:cNvPr id="16" name="Picture Placeholder 13">
            <a:extLst>
              <a:ext uri="{FF2B5EF4-FFF2-40B4-BE49-F238E27FC236}">
                <a16:creationId xmlns:a16="http://schemas.microsoft.com/office/drawing/2014/main" xmlns="" id="{08B973C0-93BB-BECD-08C8-19E8789F85E3}"/>
              </a:ext>
            </a:extLst>
          </p:cNvPr>
          <p:cNvSpPr>
            <a:spLocks noGrp="1"/>
          </p:cNvSpPr>
          <p:nvPr>
            <p:ph type="pic" sz="quarter" idx="16"/>
          </p:nvPr>
        </p:nvSpPr>
        <p:spPr>
          <a:xfrm>
            <a:off x="2703513" y="3032170"/>
            <a:ext cx="523779" cy="523780"/>
          </a:xfrm>
        </p:spPr>
        <p:txBody>
          <a:bodyPr>
            <a:normAutofit/>
          </a:bodyPr>
          <a:lstStyle>
            <a:lvl1pPr>
              <a:defRPr sz="1000">
                <a:solidFill>
                  <a:schemeClr val="tx1"/>
                </a:solidFill>
              </a:defRPr>
            </a:lvl1pPr>
          </a:lstStyle>
          <a:p>
            <a:endParaRPr lang="en-GB"/>
          </a:p>
        </p:txBody>
      </p:sp>
      <p:sp>
        <p:nvSpPr>
          <p:cNvPr id="17" name="Picture Placeholder 13">
            <a:extLst>
              <a:ext uri="{FF2B5EF4-FFF2-40B4-BE49-F238E27FC236}">
                <a16:creationId xmlns:a16="http://schemas.microsoft.com/office/drawing/2014/main" xmlns="" id="{3DFF13AD-E03F-F7A0-6EBF-1D4A1A9DBCA1}"/>
              </a:ext>
            </a:extLst>
          </p:cNvPr>
          <p:cNvSpPr>
            <a:spLocks noGrp="1"/>
          </p:cNvSpPr>
          <p:nvPr>
            <p:ph type="pic" sz="quarter" idx="17"/>
          </p:nvPr>
        </p:nvSpPr>
        <p:spPr>
          <a:xfrm>
            <a:off x="2703513" y="3857132"/>
            <a:ext cx="523779" cy="523780"/>
          </a:xfrm>
        </p:spPr>
        <p:txBody>
          <a:bodyPr>
            <a:normAutofit/>
          </a:bodyPr>
          <a:lstStyle>
            <a:lvl1pPr>
              <a:defRPr sz="1000">
                <a:solidFill>
                  <a:schemeClr val="tx1"/>
                </a:solidFill>
              </a:defRPr>
            </a:lvl1pPr>
          </a:lstStyle>
          <a:p>
            <a:endParaRPr lang="en-GB"/>
          </a:p>
        </p:txBody>
      </p:sp>
      <p:sp>
        <p:nvSpPr>
          <p:cNvPr id="18" name="Picture Placeholder 13">
            <a:extLst>
              <a:ext uri="{FF2B5EF4-FFF2-40B4-BE49-F238E27FC236}">
                <a16:creationId xmlns:a16="http://schemas.microsoft.com/office/drawing/2014/main" xmlns="" id="{6AB04580-4916-00AA-A8F7-FCFF0D44F367}"/>
              </a:ext>
            </a:extLst>
          </p:cNvPr>
          <p:cNvSpPr>
            <a:spLocks noGrp="1"/>
          </p:cNvSpPr>
          <p:nvPr>
            <p:ph type="pic" sz="quarter" idx="18"/>
          </p:nvPr>
        </p:nvSpPr>
        <p:spPr>
          <a:xfrm>
            <a:off x="2703513" y="4682094"/>
            <a:ext cx="523779" cy="523780"/>
          </a:xfrm>
        </p:spPr>
        <p:txBody>
          <a:bodyPr>
            <a:normAutofit/>
          </a:bodyPr>
          <a:lstStyle>
            <a:lvl1pPr>
              <a:defRPr sz="1000">
                <a:solidFill>
                  <a:schemeClr val="tx1"/>
                </a:solidFill>
              </a:defRPr>
            </a:lvl1pPr>
          </a:lstStyle>
          <a:p>
            <a:endParaRPr lang="en-GB"/>
          </a:p>
        </p:txBody>
      </p:sp>
      <p:sp>
        <p:nvSpPr>
          <p:cNvPr id="19" name="Picture Placeholder 13">
            <a:extLst>
              <a:ext uri="{FF2B5EF4-FFF2-40B4-BE49-F238E27FC236}">
                <a16:creationId xmlns:a16="http://schemas.microsoft.com/office/drawing/2014/main" xmlns="" id="{D801AEC6-DF83-F481-951B-A94269130B43}"/>
              </a:ext>
            </a:extLst>
          </p:cNvPr>
          <p:cNvSpPr>
            <a:spLocks noGrp="1"/>
          </p:cNvSpPr>
          <p:nvPr>
            <p:ph type="pic" sz="quarter" idx="19"/>
          </p:nvPr>
        </p:nvSpPr>
        <p:spPr>
          <a:xfrm>
            <a:off x="2703513" y="5507056"/>
            <a:ext cx="523779" cy="523780"/>
          </a:xfrm>
        </p:spPr>
        <p:txBody>
          <a:bodyPr>
            <a:normAutofit/>
          </a:bodyPr>
          <a:lstStyle>
            <a:lvl1pPr>
              <a:defRPr sz="1000">
                <a:solidFill>
                  <a:schemeClr val="tx1"/>
                </a:solidFill>
              </a:defRPr>
            </a:lvl1pPr>
          </a:lstStyle>
          <a:p>
            <a:endParaRPr lang="en-GB"/>
          </a:p>
        </p:txBody>
      </p:sp>
      <p:sp>
        <p:nvSpPr>
          <p:cNvPr id="20" name="Text Placeholder 29">
            <a:extLst>
              <a:ext uri="{FF2B5EF4-FFF2-40B4-BE49-F238E27FC236}">
                <a16:creationId xmlns:a16="http://schemas.microsoft.com/office/drawing/2014/main" xmlns="" id="{72973DFC-6171-0DFD-71C6-59997FA09975}"/>
              </a:ext>
            </a:extLst>
          </p:cNvPr>
          <p:cNvSpPr>
            <a:spLocks noGrp="1"/>
          </p:cNvSpPr>
          <p:nvPr>
            <p:ph type="body" sz="quarter" idx="12" hasCustomPrompt="1"/>
          </p:nvPr>
        </p:nvSpPr>
        <p:spPr>
          <a:xfrm>
            <a:off x="3509704" y="138224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1" name="Text Placeholder 29">
            <a:extLst>
              <a:ext uri="{FF2B5EF4-FFF2-40B4-BE49-F238E27FC236}">
                <a16:creationId xmlns:a16="http://schemas.microsoft.com/office/drawing/2014/main" xmlns="" id="{8F80F2FC-0C6A-45BA-E74B-9131EF9549B2}"/>
              </a:ext>
            </a:extLst>
          </p:cNvPr>
          <p:cNvSpPr>
            <a:spLocks noGrp="1"/>
          </p:cNvSpPr>
          <p:nvPr>
            <p:ph type="body" sz="quarter" idx="20" hasCustomPrompt="1"/>
          </p:nvPr>
        </p:nvSpPr>
        <p:spPr>
          <a:xfrm>
            <a:off x="3509704" y="2207209"/>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2" name="Text Placeholder 29">
            <a:extLst>
              <a:ext uri="{FF2B5EF4-FFF2-40B4-BE49-F238E27FC236}">
                <a16:creationId xmlns:a16="http://schemas.microsoft.com/office/drawing/2014/main" xmlns="" id="{9562AF29-3BC4-019C-8595-D09498EA2E9E}"/>
              </a:ext>
            </a:extLst>
          </p:cNvPr>
          <p:cNvSpPr>
            <a:spLocks noGrp="1"/>
          </p:cNvSpPr>
          <p:nvPr>
            <p:ph type="body" sz="quarter" idx="21" hasCustomPrompt="1"/>
          </p:nvPr>
        </p:nvSpPr>
        <p:spPr>
          <a:xfrm>
            <a:off x="3509704" y="3032170"/>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3" name="Text Placeholder 29">
            <a:extLst>
              <a:ext uri="{FF2B5EF4-FFF2-40B4-BE49-F238E27FC236}">
                <a16:creationId xmlns:a16="http://schemas.microsoft.com/office/drawing/2014/main" xmlns="" id="{7D5A6C05-246F-9B93-F926-B6AC356C30D9}"/>
              </a:ext>
            </a:extLst>
          </p:cNvPr>
          <p:cNvSpPr>
            <a:spLocks noGrp="1"/>
          </p:cNvSpPr>
          <p:nvPr>
            <p:ph type="body" sz="quarter" idx="22" hasCustomPrompt="1"/>
          </p:nvPr>
        </p:nvSpPr>
        <p:spPr>
          <a:xfrm>
            <a:off x="3509704" y="3857132"/>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4" name="Text Placeholder 29">
            <a:extLst>
              <a:ext uri="{FF2B5EF4-FFF2-40B4-BE49-F238E27FC236}">
                <a16:creationId xmlns:a16="http://schemas.microsoft.com/office/drawing/2014/main" xmlns="" id="{F2EE1EA3-B638-FE3D-0F2F-37FCB7A71F89}"/>
              </a:ext>
            </a:extLst>
          </p:cNvPr>
          <p:cNvSpPr>
            <a:spLocks noGrp="1"/>
          </p:cNvSpPr>
          <p:nvPr>
            <p:ph type="body" sz="quarter" idx="23" hasCustomPrompt="1"/>
          </p:nvPr>
        </p:nvSpPr>
        <p:spPr>
          <a:xfrm>
            <a:off x="3509704" y="467926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5" name="Text Placeholder 29">
            <a:extLst>
              <a:ext uri="{FF2B5EF4-FFF2-40B4-BE49-F238E27FC236}">
                <a16:creationId xmlns:a16="http://schemas.microsoft.com/office/drawing/2014/main" xmlns="" id="{77ECA0FA-2314-7192-185F-89F35B19314B}"/>
              </a:ext>
            </a:extLst>
          </p:cNvPr>
          <p:cNvSpPr>
            <a:spLocks noGrp="1"/>
          </p:cNvSpPr>
          <p:nvPr>
            <p:ph type="body" sz="quarter" idx="24" hasCustomPrompt="1"/>
          </p:nvPr>
        </p:nvSpPr>
        <p:spPr>
          <a:xfrm>
            <a:off x="3509704" y="5507056"/>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xmlns="" id="{42A54817-44EB-40C2-D8C3-A943F1D9322E}"/>
              </a:ext>
            </a:extLst>
          </p:cNvPr>
          <p:cNvSpPr>
            <a:spLocks noGrp="1"/>
          </p:cNvSpPr>
          <p:nvPr>
            <p:ph type="body" sz="quarter" idx="25" hasCustomPrompt="1"/>
          </p:nvPr>
        </p:nvSpPr>
        <p:spPr>
          <a:xfrm>
            <a:off x="6750447" y="138224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xmlns="" id="{5682C179-2910-7A45-2D26-2B7599A94280}"/>
              </a:ext>
            </a:extLst>
          </p:cNvPr>
          <p:cNvSpPr>
            <a:spLocks noGrp="1"/>
          </p:cNvSpPr>
          <p:nvPr>
            <p:ph type="body" sz="quarter" idx="26" hasCustomPrompt="1"/>
          </p:nvPr>
        </p:nvSpPr>
        <p:spPr>
          <a:xfrm>
            <a:off x="6750447" y="2207209"/>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8" name="Text Placeholder 29">
            <a:extLst>
              <a:ext uri="{FF2B5EF4-FFF2-40B4-BE49-F238E27FC236}">
                <a16:creationId xmlns:a16="http://schemas.microsoft.com/office/drawing/2014/main" xmlns="" id="{632DB566-FC10-871C-4F8C-C8D44C3DC2ED}"/>
              </a:ext>
            </a:extLst>
          </p:cNvPr>
          <p:cNvSpPr>
            <a:spLocks noGrp="1"/>
          </p:cNvSpPr>
          <p:nvPr>
            <p:ph type="body" sz="quarter" idx="27" hasCustomPrompt="1"/>
          </p:nvPr>
        </p:nvSpPr>
        <p:spPr>
          <a:xfrm>
            <a:off x="6750447" y="3032170"/>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9" name="Text Placeholder 29">
            <a:extLst>
              <a:ext uri="{FF2B5EF4-FFF2-40B4-BE49-F238E27FC236}">
                <a16:creationId xmlns:a16="http://schemas.microsoft.com/office/drawing/2014/main" xmlns="" id="{49E58398-EE12-9DC4-49AC-7DB4AE9AA08D}"/>
              </a:ext>
            </a:extLst>
          </p:cNvPr>
          <p:cNvSpPr>
            <a:spLocks noGrp="1"/>
          </p:cNvSpPr>
          <p:nvPr>
            <p:ph type="body" sz="quarter" idx="28" hasCustomPrompt="1"/>
          </p:nvPr>
        </p:nvSpPr>
        <p:spPr>
          <a:xfrm>
            <a:off x="6750447" y="3857132"/>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0" name="Text Placeholder 29">
            <a:extLst>
              <a:ext uri="{FF2B5EF4-FFF2-40B4-BE49-F238E27FC236}">
                <a16:creationId xmlns:a16="http://schemas.microsoft.com/office/drawing/2014/main" xmlns="" id="{DED2C998-0161-2571-7BF6-C229081287B8}"/>
              </a:ext>
            </a:extLst>
          </p:cNvPr>
          <p:cNvSpPr>
            <a:spLocks noGrp="1"/>
          </p:cNvSpPr>
          <p:nvPr>
            <p:ph type="body" sz="quarter" idx="29" hasCustomPrompt="1"/>
          </p:nvPr>
        </p:nvSpPr>
        <p:spPr>
          <a:xfrm>
            <a:off x="6750447" y="467926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1" name="Text Placeholder 29">
            <a:extLst>
              <a:ext uri="{FF2B5EF4-FFF2-40B4-BE49-F238E27FC236}">
                <a16:creationId xmlns:a16="http://schemas.microsoft.com/office/drawing/2014/main" xmlns="" id="{1ABBBC37-F0F7-7D16-C91B-1C33DF6ED05F}"/>
              </a:ext>
            </a:extLst>
          </p:cNvPr>
          <p:cNvSpPr>
            <a:spLocks noGrp="1"/>
          </p:cNvSpPr>
          <p:nvPr>
            <p:ph type="body" sz="quarter" idx="30" hasCustomPrompt="1"/>
          </p:nvPr>
        </p:nvSpPr>
        <p:spPr>
          <a:xfrm>
            <a:off x="6750447" y="5507056"/>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tx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 name="Google Shape;22;p26">
            <a:extLst>
              <a:ext uri="{FF2B5EF4-FFF2-40B4-BE49-F238E27FC236}">
                <a16:creationId xmlns:a16="http://schemas.microsoft.com/office/drawing/2014/main" xmlns="" id="{6B748954-01D9-1024-146C-7BB5E7844CE6}"/>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6" name="Google Shape;18;p26">
            <a:extLst>
              <a:ext uri="{FF2B5EF4-FFF2-40B4-BE49-F238E27FC236}">
                <a16:creationId xmlns:a16="http://schemas.microsoft.com/office/drawing/2014/main" xmlns="" id="{659F6186-7E74-4EB7-114C-04C4206C3C0B}"/>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3492546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Content with Subtitle 2">
    <p:bg>
      <p:bgPr>
        <a:solidFill>
          <a:schemeClr val="tx1"/>
        </a:solidFill>
        <a:effectLst/>
      </p:bgPr>
    </p:bg>
    <p:spTree>
      <p:nvGrpSpPr>
        <p:cNvPr id="1" name=""/>
        <p:cNvGrpSpPr/>
        <p:nvPr/>
      </p:nvGrpSpPr>
      <p:grpSpPr>
        <a:xfrm>
          <a:off x="0" y="0"/>
          <a:ext cx="0" cy="0"/>
          <a:chOff x="0" y="0"/>
          <a:chExt cx="0" cy="0"/>
        </a:xfrm>
      </p:grpSpPr>
      <p:sp>
        <p:nvSpPr>
          <p:cNvPr id="14" name="Text Placeholder 29">
            <a:extLst>
              <a:ext uri="{FF2B5EF4-FFF2-40B4-BE49-F238E27FC236}">
                <a16:creationId xmlns:a16="http://schemas.microsoft.com/office/drawing/2014/main" xmlns="" id="{0DEDA68D-6CAE-D022-A365-83EC3BD24C0E}"/>
              </a:ext>
            </a:extLst>
          </p:cNvPr>
          <p:cNvSpPr>
            <a:spLocks noGrp="1"/>
          </p:cNvSpPr>
          <p:nvPr>
            <p:ph type="body" sz="quarter" idx="25"/>
          </p:nvPr>
        </p:nvSpPr>
        <p:spPr>
          <a:xfrm>
            <a:off x="3698748"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5" name="Text Placeholder 29">
            <a:extLst>
              <a:ext uri="{FF2B5EF4-FFF2-40B4-BE49-F238E27FC236}">
                <a16:creationId xmlns:a16="http://schemas.microsoft.com/office/drawing/2014/main" xmlns="" id="{B2618AE6-FDBE-1354-D93B-8602477F4E75}"/>
              </a:ext>
            </a:extLst>
          </p:cNvPr>
          <p:cNvSpPr>
            <a:spLocks noGrp="1"/>
          </p:cNvSpPr>
          <p:nvPr>
            <p:ph type="body" sz="quarter" idx="26"/>
          </p:nvPr>
        </p:nvSpPr>
        <p:spPr>
          <a:xfrm>
            <a:off x="6397880"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22" name="Text Placeholder 29">
            <a:extLst>
              <a:ext uri="{FF2B5EF4-FFF2-40B4-BE49-F238E27FC236}">
                <a16:creationId xmlns:a16="http://schemas.microsoft.com/office/drawing/2014/main" xmlns="" id="{1B78320B-EF80-0262-B50A-37AED8749BD4}"/>
              </a:ext>
            </a:extLst>
          </p:cNvPr>
          <p:cNvSpPr>
            <a:spLocks noGrp="1"/>
          </p:cNvSpPr>
          <p:nvPr>
            <p:ph type="body" sz="quarter" idx="27"/>
          </p:nvPr>
        </p:nvSpPr>
        <p:spPr>
          <a:xfrm>
            <a:off x="9097013"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8" name="Text Placeholder 29">
            <a:extLst>
              <a:ext uri="{FF2B5EF4-FFF2-40B4-BE49-F238E27FC236}">
                <a16:creationId xmlns:a16="http://schemas.microsoft.com/office/drawing/2014/main" xmlns="" id="{BCE06CA3-FBDA-0DB1-EC08-8B166A08F26E}"/>
              </a:ext>
            </a:extLst>
          </p:cNvPr>
          <p:cNvSpPr>
            <a:spLocks noGrp="1"/>
          </p:cNvSpPr>
          <p:nvPr>
            <p:ph type="body" sz="quarter" idx="12"/>
          </p:nvPr>
        </p:nvSpPr>
        <p:spPr>
          <a:xfrm>
            <a:off x="999616"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29">
            <a:extLst>
              <a:ext uri="{FF2B5EF4-FFF2-40B4-BE49-F238E27FC236}">
                <a16:creationId xmlns:a16="http://schemas.microsoft.com/office/drawing/2014/main" xmlns="" id="{3DB8AE90-7EB1-5723-0F92-48827ECF6F3E}"/>
              </a:ext>
            </a:extLst>
          </p:cNvPr>
          <p:cNvSpPr>
            <a:spLocks noGrp="1"/>
          </p:cNvSpPr>
          <p:nvPr>
            <p:ph type="body" sz="quarter" idx="17"/>
          </p:nvPr>
        </p:nvSpPr>
        <p:spPr>
          <a:xfrm>
            <a:off x="999616"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3" name="Text Placeholder 29">
            <a:extLst>
              <a:ext uri="{FF2B5EF4-FFF2-40B4-BE49-F238E27FC236}">
                <a16:creationId xmlns:a16="http://schemas.microsoft.com/office/drawing/2014/main" xmlns="" id="{D040A3A8-1C48-A156-8029-7C18C4272F9F}"/>
              </a:ext>
            </a:extLst>
          </p:cNvPr>
          <p:cNvSpPr>
            <a:spLocks noGrp="1"/>
          </p:cNvSpPr>
          <p:nvPr>
            <p:ph type="body" sz="quarter" idx="21"/>
          </p:nvPr>
        </p:nvSpPr>
        <p:spPr>
          <a:xfrm>
            <a:off x="3698748"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29">
            <a:extLst>
              <a:ext uri="{FF2B5EF4-FFF2-40B4-BE49-F238E27FC236}">
                <a16:creationId xmlns:a16="http://schemas.microsoft.com/office/drawing/2014/main" xmlns="" id="{0BB47F86-F305-9165-364E-B5101312E550}"/>
              </a:ext>
            </a:extLst>
          </p:cNvPr>
          <p:cNvSpPr>
            <a:spLocks noGrp="1"/>
          </p:cNvSpPr>
          <p:nvPr>
            <p:ph type="body" sz="quarter" idx="22"/>
          </p:nvPr>
        </p:nvSpPr>
        <p:spPr>
          <a:xfrm>
            <a:off x="6397881"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29">
            <a:extLst>
              <a:ext uri="{FF2B5EF4-FFF2-40B4-BE49-F238E27FC236}">
                <a16:creationId xmlns:a16="http://schemas.microsoft.com/office/drawing/2014/main" xmlns="" id="{42ADFDFF-05A9-4992-8DD0-3EC768B002EB}"/>
              </a:ext>
            </a:extLst>
          </p:cNvPr>
          <p:cNvSpPr>
            <a:spLocks noGrp="1"/>
          </p:cNvSpPr>
          <p:nvPr>
            <p:ph type="body" sz="quarter" idx="23"/>
          </p:nvPr>
        </p:nvSpPr>
        <p:spPr>
          <a:xfrm>
            <a:off x="9097013"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pic>
        <p:nvPicPr>
          <p:cNvPr id="4" name="Graphic 3">
            <a:extLst>
              <a:ext uri="{FF2B5EF4-FFF2-40B4-BE49-F238E27FC236}">
                <a16:creationId xmlns:a16="http://schemas.microsoft.com/office/drawing/2014/main" xmlns="" id="{46047695-D2A7-8CC8-6237-AB6999393F4C}"/>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xmlns="" id="{40BA8D3D-17C0-D789-C333-63552D00677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3" name="Google Shape;22;p26">
            <a:extLst>
              <a:ext uri="{FF2B5EF4-FFF2-40B4-BE49-F238E27FC236}">
                <a16:creationId xmlns:a16="http://schemas.microsoft.com/office/drawing/2014/main" xmlns="" id="{76027FBC-A175-7DE8-4A2B-184B4960BC7A}"/>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
        <p:nvSpPr>
          <p:cNvPr id="6" name="Google Shape;21;p33">
            <a:extLst>
              <a:ext uri="{FF2B5EF4-FFF2-40B4-BE49-F238E27FC236}">
                <a16:creationId xmlns:a16="http://schemas.microsoft.com/office/drawing/2014/main" xmlns="" id="{A49585B3-35BC-8996-1ED1-14311B3BFE82}"/>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714465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Content with Subtitle 2">
    <p:bg>
      <p:bgPr>
        <a:solidFill>
          <a:schemeClr val="bg1"/>
        </a:solidFill>
        <a:effectLst/>
      </p:bgPr>
    </p:bg>
    <p:spTree>
      <p:nvGrpSpPr>
        <p:cNvPr id="1" name=""/>
        <p:cNvGrpSpPr/>
        <p:nvPr/>
      </p:nvGrpSpPr>
      <p:grpSpPr>
        <a:xfrm>
          <a:off x="0" y="0"/>
          <a:ext cx="0" cy="0"/>
          <a:chOff x="0" y="0"/>
          <a:chExt cx="0" cy="0"/>
        </a:xfrm>
      </p:grpSpPr>
      <p:sp>
        <p:nvSpPr>
          <p:cNvPr id="3" name="Google Shape;22;p26">
            <a:extLst>
              <a:ext uri="{FF2B5EF4-FFF2-40B4-BE49-F238E27FC236}">
                <a16:creationId xmlns:a16="http://schemas.microsoft.com/office/drawing/2014/main" xmlns="" id="{9B989E15-C64E-6380-C523-FD6D0E7C97E8}"/>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6" name="Google Shape;18;p26">
            <a:extLst>
              <a:ext uri="{FF2B5EF4-FFF2-40B4-BE49-F238E27FC236}">
                <a16:creationId xmlns:a16="http://schemas.microsoft.com/office/drawing/2014/main" xmlns="" id="{C00BB305-E640-844F-1221-CD11AFE33D63}"/>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7" name="Text Placeholder 29">
            <a:extLst>
              <a:ext uri="{FF2B5EF4-FFF2-40B4-BE49-F238E27FC236}">
                <a16:creationId xmlns:a16="http://schemas.microsoft.com/office/drawing/2014/main" xmlns="" id="{0D0E09BA-1A8E-C1D3-D61B-400A35448717}"/>
              </a:ext>
            </a:extLst>
          </p:cNvPr>
          <p:cNvSpPr>
            <a:spLocks noGrp="1"/>
          </p:cNvSpPr>
          <p:nvPr>
            <p:ph type="body" sz="quarter" idx="25"/>
          </p:nvPr>
        </p:nvSpPr>
        <p:spPr>
          <a:xfrm>
            <a:off x="3698748"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0" name="Text Placeholder 29">
            <a:extLst>
              <a:ext uri="{FF2B5EF4-FFF2-40B4-BE49-F238E27FC236}">
                <a16:creationId xmlns:a16="http://schemas.microsoft.com/office/drawing/2014/main" xmlns="" id="{FE63F417-6006-9A64-A894-FABE0925D42E}"/>
              </a:ext>
            </a:extLst>
          </p:cNvPr>
          <p:cNvSpPr>
            <a:spLocks noGrp="1"/>
          </p:cNvSpPr>
          <p:nvPr>
            <p:ph type="body" sz="quarter" idx="26"/>
          </p:nvPr>
        </p:nvSpPr>
        <p:spPr>
          <a:xfrm>
            <a:off x="6397880"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3" name="Text Placeholder 29">
            <a:extLst>
              <a:ext uri="{FF2B5EF4-FFF2-40B4-BE49-F238E27FC236}">
                <a16:creationId xmlns:a16="http://schemas.microsoft.com/office/drawing/2014/main" xmlns="" id="{01384AD7-7B64-F585-993B-4885BB7F87BF}"/>
              </a:ext>
            </a:extLst>
          </p:cNvPr>
          <p:cNvSpPr>
            <a:spLocks noGrp="1"/>
          </p:cNvSpPr>
          <p:nvPr>
            <p:ph type="body" sz="quarter" idx="27"/>
          </p:nvPr>
        </p:nvSpPr>
        <p:spPr>
          <a:xfrm>
            <a:off x="9097013"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5" name="Text Placeholder 29">
            <a:extLst>
              <a:ext uri="{FF2B5EF4-FFF2-40B4-BE49-F238E27FC236}">
                <a16:creationId xmlns:a16="http://schemas.microsoft.com/office/drawing/2014/main" xmlns="" id="{44476820-AC10-F46C-AE32-BFF2361972A8}"/>
              </a:ext>
            </a:extLst>
          </p:cNvPr>
          <p:cNvSpPr>
            <a:spLocks noGrp="1"/>
          </p:cNvSpPr>
          <p:nvPr>
            <p:ph type="body" sz="quarter" idx="12"/>
          </p:nvPr>
        </p:nvSpPr>
        <p:spPr>
          <a:xfrm>
            <a:off x="999616"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29">
            <a:extLst>
              <a:ext uri="{FF2B5EF4-FFF2-40B4-BE49-F238E27FC236}">
                <a16:creationId xmlns:a16="http://schemas.microsoft.com/office/drawing/2014/main" xmlns="" id="{0431D914-25FF-86D7-FDF9-31BAB47FF10F}"/>
              </a:ext>
            </a:extLst>
          </p:cNvPr>
          <p:cNvSpPr>
            <a:spLocks noGrp="1"/>
          </p:cNvSpPr>
          <p:nvPr>
            <p:ph type="body" sz="quarter" idx="17"/>
          </p:nvPr>
        </p:nvSpPr>
        <p:spPr>
          <a:xfrm>
            <a:off x="999616" y="2483871"/>
            <a:ext cx="2537011" cy="1058772"/>
          </a:xfrm>
          <a:prstGeom prst="roundRect">
            <a:avLst>
              <a:gd name="adj" fmla="val 18596"/>
            </a:avLst>
          </a:prstGeom>
          <a:ln w="12700">
            <a:solidFill>
              <a:schemeClr val="tx1"/>
            </a:solidFill>
          </a:ln>
        </p:spPr>
        <p:txBody>
          <a:bodyPr vert="horz" lIns="0" tIns="0" rIns="0" bIns="0" rtlCol="0" anchor="ctr">
            <a:normAutofit/>
          </a:bodyPr>
          <a:lstStyle>
            <a:lvl1pPr algn="ctr">
              <a:defRPr lang="en-GB" sz="1800" b="0" i="0" spc="0" dirty="0">
                <a:solidFill>
                  <a:schemeClr val="tx1"/>
                </a:solidFill>
              </a:defRPr>
            </a:lvl1pPr>
          </a:lstStyle>
          <a:p>
            <a:pPr lvl="0" algn="ctr">
              <a:lnSpc>
                <a:spcPct val="100000"/>
              </a:lnSpc>
              <a:spcBef>
                <a:spcPts val="0"/>
              </a:spcBef>
              <a:spcAft>
                <a:spcPts val="600"/>
              </a:spcAft>
            </a:pPr>
            <a:endParaRPr lang="en-GB"/>
          </a:p>
        </p:txBody>
      </p:sp>
      <p:sp>
        <p:nvSpPr>
          <p:cNvPr id="17" name="Text Placeholder 29">
            <a:extLst>
              <a:ext uri="{FF2B5EF4-FFF2-40B4-BE49-F238E27FC236}">
                <a16:creationId xmlns:a16="http://schemas.microsoft.com/office/drawing/2014/main" xmlns="" id="{D83B7310-9BCE-4468-5E9D-8DDE65441AE2}"/>
              </a:ext>
            </a:extLst>
          </p:cNvPr>
          <p:cNvSpPr>
            <a:spLocks noGrp="1"/>
          </p:cNvSpPr>
          <p:nvPr>
            <p:ph type="body" sz="quarter" idx="21"/>
          </p:nvPr>
        </p:nvSpPr>
        <p:spPr>
          <a:xfrm>
            <a:off x="3698748"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29">
            <a:extLst>
              <a:ext uri="{FF2B5EF4-FFF2-40B4-BE49-F238E27FC236}">
                <a16:creationId xmlns:a16="http://schemas.microsoft.com/office/drawing/2014/main" xmlns="" id="{38A1D99D-33A4-1B2E-F589-8C9FB914652A}"/>
              </a:ext>
            </a:extLst>
          </p:cNvPr>
          <p:cNvSpPr>
            <a:spLocks noGrp="1"/>
          </p:cNvSpPr>
          <p:nvPr>
            <p:ph type="body" sz="quarter" idx="22"/>
          </p:nvPr>
        </p:nvSpPr>
        <p:spPr>
          <a:xfrm>
            <a:off x="6397881"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Text Placeholder 29">
            <a:extLst>
              <a:ext uri="{FF2B5EF4-FFF2-40B4-BE49-F238E27FC236}">
                <a16:creationId xmlns:a16="http://schemas.microsoft.com/office/drawing/2014/main" xmlns="" id="{EC5EFD97-771E-7331-840A-515C3296796B}"/>
              </a:ext>
            </a:extLst>
          </p:cNvPr>
          <p:cNvSpPr>
            <a:spLocks noGrp="1"/>
          </p:cNvSpPr>
          <p:nvPr>
            <p:ph type="body" sz="quarter" idx="23"/>
          </p:nvPr>
        </p:nvSpPr>
        <p:spPr>
          <a:xfrm>
            <a:off x="9097013"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chemeClr val="tx1"/>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chemeClr val="tx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395250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Content with Subtitle 2">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A6CC7ED2-4130-8BAA-9526-2D8799302F49}"/>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12" name="Google Shape;18;p26">
            <a:extLst>
              <a:ext uri="{FF2B5EF4-FFF2-40B4-BE49-F238E27FC236}">
                <a16:creationId xmlns:a16="http://schemas.microsoft.com/office/drawing/2014/main" xmlns="" id="{6C79224C-660E-866A-4310-65AD7FA56EB7}"/>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16" name="Text Placeholder 29">
            <a:extLst>
              <a:ext uri="{FF2B5EF4-FFF2-40B4-BE49-F238E27FC236}">
                <a16:creationId xmlns:a16="http://schemas.microsoft.com/office/drawing/2014/main" xmlns="" id="{7261AA00-40F1-D4FF-078F-0421A78005E0}"/>
              </a:ext>
            </a:extLst>
          </p:cNvPr>
          <p:cNvSpPr>
            <a:spLocks noGrp="1"/>
          </p:cNvSpPr>
          <p:nvPr>
            <p:ph type="body" sz="quarter" idx="17"/>
          </p:nvPr>
        </p:nvSpPr>
        <p:spPr>
          <a:xfrm>
            <a:off x="9938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7" name="Text Placeholder 29">
            <a:extLst>
              <a:ext uri="{FF2B5EF4-FFF2-40B4-BE49-F238E27FC236}">
                <a16:creationId xmlns:a16="http://schemas.microsoft.com/office/drawing/2014/main" xmlns="" id="{76F2DFD6-04C7-924C-9200-A415D6C0CAA9}"/>
              </a:ext>
            </a:extLst>
          </p:cNvPr>
          <p:cNvSpPr>
            <a:spLocks noGrp="1"/>
          </p:cNvSpPr>
          <p:nvPr>
            <p:ph type="body" sz="quarter" idx="28"/>
          </p:nvPr>
        </p:nvSpPr>
        <p:spPr>
          <a:xfrm>
            <a:off x="46514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xmlns="" id="{5339B713-39D3-066D-F35C-4D0F63F3B8E3}"/>
              </a:ext>
            </a:extLst>
          </p:cNvPr>
          <p:cNvSpPr>
            <a:spLocks noGrp="1"/>
          </p:cNvSpPr>
          <p:nvPr>
            <p:ph type="body" sz="quarter" idx="29"/>
          </p:nvPr>
        </p:nvSpPr>
        <p:spPr>
          <a:xfrm>
            <a:off x="83090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 name="Google Shape;22;p26">
            <a:extLst>
              <a:ext uri="{FF2B5EF4-FFF2-40B4-BE49-F238E27FC236}">
                <a16:creationId xmlns:a16="http://schemas.microsoft.com/office/drawing/2014/main" xmlns="" id="{00C2046C-7F7E-1658-FAEB-8157C4CA108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xmlns="" id="{9F23EE78-4B7C-FE88-A9FB-C27A7529A776}"/>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
        <p:nvSpPr>
          <p:cNvPr id="7" name="Text Placeholder 29">
            <a:extLst>
              <a:ext uri="{FF2B5EF4-FFF2-40B4-BE49-F238E27FC236}">
                <a16:creationId xmlns:a16="http://schemas.microsoft.com/office/drawing/2014/main" xmlns="" id="{B77E4802-0012-E92E-1944-2EE244FDA526}"/>
              </a:ext>
            </a:extLst>
          </p:cNvPr>
          <p:cNvSpPr>
            <a:spLocks noGrp="1"/>
          </p:cNvSpPr>
          <p:nvPr>
            <p:ph type="body" sz="quarter" idx="23"/>
          </p:nvPr>
        </p:nvSpPr>
        <p:spPr>
          <a:xfrm>
            <a:off x="8309097" y="3802373"/>
            <a:ext cx="332492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4"/>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9" name="Text Placeholder 29">
            <a:extLst>
              <a:ext uri="{FF2B5EF4-FFF2-40B4-BE49-F238E27FC236}">
                <a16:creationId xmlns:a16="http://schemas.microsoft.com/office/drawing/2014/main" xmlns="" id="{37582DCF-E36F-AD98-F54F-8875B55C8EC0}"/>
              </a:ext>
            </a:extLst>
          </p:cNvPr>
          <p:cNvSpPr>
            <a:spLocks noGrp="1"/>
          </p:cNvSpPr>
          <p:nvPr>
            <p:ph type="body" sz="quarter" idx="30"/>
          </p:nvPr>
        </p:nvSpPr>
        <p:spPr>
          <a:xfrm>
            <a:off x="4659386" y="3802373"/>
            <a:ext cx="332492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4"/>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
        <p:nvSpPr>
          <p:cNvPr id="11" name="Text Placeholder 29">
            <a:extLst>
              <a:ext uri="{FF2B5EF4-FFF2-40B4-BE49-F238E27FC236}">
                <a16:creationId xmlns:a16="http://schemas.microsoft.com/office/drawing/2014/main" xmlns="" id="{6D052637-4413-4A99-1305-821EB135317A}"/>
              </a:ext>
            </a:extLst>
          </p:cNvPr>
          <p:cNvSpPr>
            <a:spLocks noGrp="1"/>
          </p:cNvSpPr>
          <p:nvPr>
            <p:ph type="body" sz="quarter" idx="31"/>
          </p:nvPr>
        </p:nvSpPr>
        <p:spPr>
          <a:xfrm>
            <a:off x="1009675" y="3802373"/>
            <a:ext cx="332492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4"/>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p:txBody>
      </p:sp>
    </p:spTree>
    <p:extLst>
      <p:ext uri="{BB962C8B-B14F-4D97-AF65-F5344CB8AC3E}">
        <p14:creationId xmlns:p14="http://schemas.microsoft.com/office/powerpoint/2010/main" val="2212656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Content with Subtitle 2">
    <p:spTree>
      <p:nvGrpSpPr>
        <p:cNvPr id="1" name=""/>
        <p:cNvGrpSpPr/>
        <p:nvPr/>
      </p:nvGrpSpPr>
      <p:grpSpPr>
        <a:xfrm>
          <a:off x="0" y="0"/>
          <a:ext cx="0" cy="0"/>
          <a:chOff x="0" y="0"/>
          <a:chExt cx="0" cy="0"/>
        </a:xfrm>
      </p:grpSpPr>
      <p:sp>
        <p:nvSpPr>
          <p:cNvPr id="2" name="Text Placeholder 29">
            <a:extLst>
              <a:ext uri="{FF2B5EF4-FFF2-40B4-BE49-F238E27FC236}">
                <a16:creationId xmlns:a16="http://schemas.microsoft.com/office/drawing/2014/main" xmlns="" id="{1AC42BE0-2D56-2D92-48B8-04B90717018D}"/>
              </a:ext>
            </a:extLst>
          </p:cNvPr>
          <p:cNvSpPr>
            <a:spLocks noGrp="1"/>
          </p:cNvSpPr>
          <p:nvPr>
            <p:ph type="body" sz="quarter" idx="17"/>
          </p:nvPr>
        </p:nvSpPr>
        <p:spPr>
          <a:xfrm>
            <a:off x="993896" y="2032876"/>
            <a:ext cx="3332818" cy="1058772"/>
          </a:xfrm>
          <a:prstGeom prst="roundRect">
            <a:avLst>
              <a:gd name="adj" fmla="val 16502"/>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3" name="Google Shape;22;p26">
            <a:extLst>
              <a:ext uri="{FF2B5EF4-FFF2-40B4-BE49-F238E27FC236}">
                <a16:creationId xmlns:a16="http://schemas.microsoft.com/office/drawing/2014/main" xmlns="" id="{BDF998BC-F153-B576-C507-41EDE28E04E2}"/>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7" name="Google Shape;18;p26">
            <a:extLst>
              <a:ext uri="{FF2B5EF4-FFF2-40B4-BE49-F238E27FC236}">
                <a16:creationId xmlns:a16="http://schemas.microsoft.com/office/drawing/2014/main" xmlns="" id="{0279D595-C019-D9CB-AFBF-9163B5AAE44C}"/>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10" name="Text Placeholder 29">
            <a:extLst>
              <a:ext uri="{FF2B5EF4-FFF2-40B4-BE49-F238E27FC236}">
                <a16:creationId xmlns:a16="http://schemas.microsoft.com/office/drawing/2014/main" xmlns="" id="{AD08BCF9-0055-C53E-29A2-D708FB041964}"/>
              </a:ext>
            </a:extLst>
          </p:cNvPr>
          <p:cNvSpPr>
            <a:spLocks noGrp="1"/>
          </p:cNvSpPr>
          <p:nvPr>
            <p:ph type="body" sz="quarter" idx="28"/>
          </p:nvPr>
        </p:nvSpPr>
        <p:spPr>
          <a:xfrm>
            <a:off x="4651496" y="2032876"/>
            <a:ext cx="3332818" cy="1058772"/>
          </a:xfrm>
          <a:prstGeom prst="roundRect">
            <a:avLst>
              <a:gd name="adj" fmla="val 16502"/>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2" name="Text Placeholder 29">
            <a:extLst>
              <a:ext uri="{FF2B5EF4-FFF2-40B4-BE49-F238E27FC236}">
                <a16:creationId xmlns:a16="http://schemas.microsoft.com/office/drawing/2014/main" xmlns="" id="{BA20B6CD-2456-61B2-309E-83E5134297CD}"/>
              </a:ext>
            </a:extLst>
          </p:cNvPr>
          <p:cNvSpPr>
            <a:spLocks noGrp="1"/>
          </p:cNvSpPr>
          <p:nvPr>
            <p:ph type="body" sz="quarter" idx="29"/>
          </p:nvPr>
        </p:nvSpPr>
        <p:spPr>
          <a:xfrm>
            <a:off x="8309096" y="2032876"/>
            <a:ext cx="3332818" cy="1058772"/>
          </a:xfrm>
          <a:prstGeom prst="roundRect">
            <a:avLst>
              <a:gd name="adj" fmla="val 16502"/>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5" name="Text Placeholder 29">
            <a:extLst>
              <a:ext uri="{FF2B5EF4-FFF2-40B4-BE49-F238E27FC236}">
                <a16:creationId xmlns:a16="http://schemas.microsoft.com/office/drawing/2014/main" xmlns="" id="{13FE3F9D-E23C-938C-7DB6-F23E94329FC5}"/>
              </a:ext>
            </a:extLst>
          </p:cNvPr>
          <p:cNvSpPr>
            <a:spLocks noGrp="1"/>
          </p:cNvSpPr>
          <p:nvPr>
            <p:ph type="body" sz="quarter" idx="30"/>
          </p:nvPr>
        </p:nvSpPr>
        <p:spPr>
          <a:xfrm>
            <a:off x="8309096" y="3379919"/>
            <a:ext cx="3324928" cy="2087230"/>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3"/>
              </a:buBlip>
              <a:defRPr sz="1600" b="0" i="0">
                <a:solidFill>
                  <a:schemeClr val="tx1"/>
                </a:solidFill>
                <a:latin typeface="Funnel Sans" pitchFamily="2" charset="0"/>
              </a:defRPr>
            </a:lvl2pPr>
            <a:lvl3pPr marL="576000" indent="-217560">
              <a:lnSpc>
                <a:spcPct val="100000"/>
              </a:lnSpc>
              <a:buFontTx/>
              <a:buBlip>
                <a:blip r:embed="rId3"/>
              </a:buBlip>
              <a:defRPr sz="1400" b="0" i="0">
                <a:solidFill>
                  <a:schemeClr val="tx1"/>
                </a:solidFill>
                <a:latin typeface="Funnel Sans" pitchFamily="2" charset="0"/>
              </a:defRPr>
            </a:lvl3pPr>
            <a:lvl4pPr marL="936000" indent="-216000">
              <a:lnSpc>
                <a:spcPct val="100000"/>
              </a:lnSpc>
              <a:buFontTx/>
              <a:buBlip>
                <a:blip r:embed="rId3"/>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29">
            <a:extLst>
              <a:ext uri="{FF2B5EF4-FFF2-40B4-BE49-F238E27FC236}">
                <a16:creationId xmlns:a16="http://schemas.microsoft.com/office/drawing/2014/main" xmlns="" id="{A03FF69E-9DBB-B947-BE0C-347517872542}"/>
              </a:ext>
            </a:extLst>
          </p:cNvPr>
          <p:cNvSpPr>
            <a:spLocks noGrp="1"/>
          </p:cNvSpPr>
          <p:nvPr>
            <p:ph type="body" sz="quarter" idx="31"/>
          </p:nvPr>
        </p:nvSpPr>
        <p:spPr>
          <a:xfrm>
            <a:off x="4651496" y="3379919"/>
            <a:ext cx="3324928" cy="2087230"/>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3"/>
              </a:buBlip>
              <a:defRPr sz="1600" b="0" i="0">
                <a:solidFill>
                  <a:schemeClr val="tx1"/>
                </a:solidFill>
                <a:latin typeface="Funnel Sans" pitchFamily="2" charset="0"/>
              </a:defRPr>
            </a:lvl2pPr>
            <a:lvl3pPr marL="576000" indent="-217560">
              <a:lnSpc>
                <a:spcPct val="100000"/>
              </a:lnSpc>
              <a:buFontTx/>
              <a:buBlip>
                <a:blip r:embed="rId3"/>
              </a:buBlip>
              <a:defRPr sz="1400" b="0" i="0">
                <a:solidFill>
                  <a:schemeClr val="tx1"/>
                </a:solidFill>
                <a:latin typeface="Funnel Sans" pitchFamily="2" charset="0"/>
              </a:defRPr>
            </a:lvl3pPr>
            <a:lvl4pPr marL="936000" indent="-216000">
              <a:lnSpc>
                <a:spcPct val="100000"/>
              </a:lnSpc>
              <a:buFontTx/>
              <a:buBlip>
                <a:blip r:embed="rId3"/>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29">
            <a:extLst>
              <a:ext uri="{FF2B5EF4-FFF2-40B4-BE49-F238E27FC236}">
                <a16:creationId xmlns:a16="http://schemas.microsoft.com/office/drawing/2014/main" xmlns="" id="{8CD8A597-575C-5516-D031-AC2A3FFC038C}"/>
              </a:ext>
            </a:extLst>
          </p:cNvPr>
          <p:cNvSpPr>
            <a:spLocks noGrp="1"/>
          </p:cNvSpPr>
          <p:nvPr>
            <p:ph type="body" sz="quarter" idx="32"/>
          </p:nvPr>
        </p:nvSpPr>
        <p:spPr>
          <a:xfrm>
            <a:off x="1001786" y="3379919"/>
            <a:ext cx="3324928" cy="2087230"/>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3"/>
              </a:buBlip>
              <a:defRPr sz="1600" b="0" i="0">
                <a:solidFill>
                  <a:schemeClr val="tx1"/>
                </a:solidFill>
                <a:latin typeface="Funnel Sans" pitchFamily="2" charset="0"/>
              </a:defRPr>
            </a:lvl2pPr>
            <a:lvl3pPr marL="576000" indent="-217560">
              <a:lnSpc>
                <a:spcPct val="100000"/>
              </a:lnSpc>
              <a:buFontTx/>
              <a:buBlip>
                <a:blip r:embed="rId3"/>
              </a:buBlip>
              <a:defRPr sz="1400" b="0" i="0">
                <a:solidFill>
                  <a:schemeClr val="tx1"/>
                </a:solidFill>
                <a:latin typeface="Funnel Sans" pitchFamily="2" charset="0"/>
              </a:defRPr>
            </a:lvl3pPr>
            <a:lvl4pPr marL="936000" indent="-216000">
              <a:lnSpc>
                <a:spcPct val="100000"/>
              </a:lnSpc>
              <a:buFontTx/>
              <a:buBlip>
                <a:blip r:embed="rId3"/>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43666863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6BF638A-8A47-15D7-CDFF-817BA1CDC54B}"/>
              </a:ext>
            </a:extLst>
          </p:cNvPr>
          <p:cNvSpPr/>
          <p:nvPr userDrawn="1"/>
        </p:nvSpPr>
        <p:spPr>
          <a:xfrm>
            <a:off x="1"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9" name="Picture 8" descr="A black and white logo&#10;&#10;Description automatically generated">
            <a:extLst>
              <a:ext uri="{FF2B5EF4-FFF2-40B4-BE49-F238E27FC236}">
                <a16:creationId xmlns:a16="http://schemas.microsoft.com/office/drawing/2014/main" xmlns="" id="{18AF8C1F-18E3-1C68-B20F-77B720EBF099}"/>
              </a:ext>
            </a:extLst>
          </p:cNvPr>
          <p:cNvPicPr>
            <a:picLocks noChangeAspect="1"/>
          </p:cNvPicPr>
          <p:nvPr userDrawn="1"/>
        </p:nvPicPr>
        <p:blipFill>
          <a:blip r:embed="rId2"/>
          <a:stretch>
            <a:fillRect/>
          </a:stretch>
        </p:blipFill>
        <p:spPr>
          <a:xfrm>
            <a:off x="520668" y="426423"/>
            <a:ext cx="2656930" cy="1393094"/>
          </a:xfrm>
          <a:prstGeom prst="rect">
            <a:avLst/>
          </a:prstGeom>
        </p:spPr>
      </p:pic>
      <p:cxnSp>
        <p:nvCxnSpPr>
          <p:cNvPr id="15" name="Straight Connector 14">
            <a:extLst>
              <a:ext uri="{FF2B5EF4-FFF2-40B4-BE49-F238E27FC236}">
                <a16:creationId xmlns:a16="http://schemas.microsoft.com/office/drawing/2014/main" xmlns="" id="{3484EDBC-1EE3-09B7-D98C-A5145060C1C2}"/>
              </a:ext>
            </a:extLst>
          </p:cNvPr>
          <p:cNvCxnSpPr>
            <a:cxnSpLocks/>
          </p:cNvCxnSpPr>
          <p:nvPr userDrawn="1"/>
        </p:nvCxnSpPr>
        <p:spPr>
          <a:xfrm>
            <a:off x="910210" y="4109292"/>
            <a:ext cx="41113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Google Shape;18;p26">
            <a:extLst>
              <a:ext uri="{FF2B5EF4-FFF2-40B4-BE49-F238E27FC236}">
                <a16:creationId xmlns:a16="http://schemas.microsoft.com/office/drawing/2014/main" xmlns="" id="{5D7BE2E0-D859-8133-0A18-808CF49D4162}"/>
              </a:ext>
            </a:extLst>
          </p:cNvPr>
          <p:cNvSpPr txBox="1">
            <a:spLocks noGrp="1"/>
          </p:cNvSpPr>
          <p:nvPr>
            <p:ph type="title" hasCustomPrompt="1"/>
          </p:nvPr>
        </p:nvSpPr>
        <p:spPr>
          <a:xfrm>
            <a:off x="910210" y="2307321"/>
            <a:ext cx="4111308" cy="1714495"/>
          </a:xfrm>
          <a:prstGeom prst="rect">
            <a:avLst/>
          </a:prstGeom>
          <a:noFill/>
          <a:ln>
            <a:noFill/>
          </a:ln>
        </p:spPr>
        <p:txBody>
          <a:bodyPr spcFirstLastPara="1" wrap="square" lIns="0" tIns="45700" rIns="91425" bIns="0" anchor="b" anchorCtr="0">
            <a:noAutofit/>
          </a:bodyPr>
          <a:lstStyle>
            <a:lvl1pPr lvl="0" algn="l">
              <a:lnSpc>
                <a:spcPct val="80000"/>
              </a:lnSpc>
              <a:spcBef>
                <a:spcPts val="0"/>
              </a:spcBef>
              <a:spcAft>
                <a:spcPts val="0"/>
              </a:spcAft>
              <a:buSzPts val="3200"/>
              <a:buNone/>
              <a:defRPr sz="7250" b="1" i="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 Slide</a:t>
            </a:r>
            <a:endParaRPr/>
          </a:p>
        </p:txBody>
      </p:sp>
      <p:sp>
        <p:nvSpPr>
          <p:cNvPr id="17" name="Google Shape;24;p26">
            <a:extLst>
              <a:ext uri="{FF2B5EF4-FFF2-40B4-BE49-F238E27FC236}">
                <a16:creationId xmlns:a16="http://schemas.microsoft.com/office/drawing/2014/main" xmlns="" id="{F45BC6CB-DF2E-693A-1779-75C11CA0D2CB}"/>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p>
        </p:txBody>
      </p:sp>
      <p:sp>
        <p:nvSpPr>
          <p:cNvPr id="2" name="Google Shape;22;p26">
            <a:extLst>
              <a:ext uri="{FF2B5EF4-FFF2-40B4-BE49-F238E27FC236}">
                <a16:creationId xmlns:a16="http://schemas.microsoft.com/office/drawing/2014/main" xmlns="" id="{E94E1534-976F-CD8F-5E24-CD566209C931}"/>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Picture Placeholder 7">
            <a:extLst>
              <a:ext uri="{FF2B5EF4-FFF2-40B4-BE49-F238E27FC236}">
                <a16:creationId xmlns:a16="http://schemas.microsoft.com/office/drawing/2014/main" xmlns="" id="{1D9D3E4E-A649-BF06-5FCD-6285B4C8FA8D}"/>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23289205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Content with Subtitle 2">
    <p:bg>
      <p:bgPr>
        <a:solidFill>
          <a:schemeClr val="tx1"/>
        </a:solidFill>
        <a:effectLst/>
      </p:bgPr>
    </p:bg>
    <p:spTree>
      <p:nvGrpSpPr>
        <p:cNvPr id="1" name=""/>
        <p:cNvGrpSpPr/>
        <p:nvPr/>
      </p:nvGrpSpPr>
      <p:grpSpPr>
        <a:xfrm>
          <a:off x="0" y="0"/>
          <a:ext cx="0" cy="0"/>
          <a:chOff x="0" y="0"/>
          <a:chExt cx="0" cy="0"/>
        </a:xfrm>
      </p:grpSpPr>
      <p:sp>
        <p:nvSpPr>
          <p:cNvPr id="8" name="Text Placeholder 29">
            <a:extLst>
              <a:ext uri="{FF2B5EF4-FFF2-40B4-BE49-F238E27FC236}">
                <a16:creationId xmlns:a16="http://schemas.microsoft.com/office/drawing/2014/main" xmlns="" id="{BCE06CA3-FBDA-0DB1-EC08-8B166A08F26E}"/>
              </a:ext>
            </a:extLst>
          </p:cNvPr>
          <p:cNvSpPr>
            <a:spLocks noGrp="1"/>
          </p:cNvSpPr>
          <p:nvPr>
            <p:ph type="body" sz="quarter" idx="12"/>
          </p:nvPr>
        </p:nvSpPr>
        <p:spPr>
          <a:xfrm>
            <a:off x="102913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9" name="Text Placeholder 29">
            <a:extLst>
              <a:ext uri="{FF2B5EF4-FFF2-40B4-BE49-F238E27FC236}">
                <a16:creationId xmlns:a16="http://schemas.microsoft.com/office/drawing/2014/main" xmlns="" id="{7812742B-B5EA-A826-D00D-EA8A7E8F5C42}"/>
              </a:ext>
            </a:extLst>
          </p:cNvPr>
          <p:cNvSpPr>
            <a:spLocks noGrp="1"/>
          </p:cNvSpPr>
          <p:nvPr>
            <p:ph type="body" sz="quarter" idx="14"/>
          </p:nvPr>
        </p:nvSpPr>
        <p:spPr>
          <a:xfrm>
            <a:off x="371099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4" name="Text Placeholder 29">
            <a:extLst>
              <a:ext uri="{FF2B5EF4-FFF2-40B4-BE49-F238E27FC236}">
                <a16:creationId xmlns:a16="http://schemas.microsoft.com/office/drawing/2014/main" xmlns="" id="{D7AED383-9A52-6797-1AB6-80F75FB02648}"/>
              </a:ext>
            </a:extLst>
          </p:cNvPr>
          <p:cNvSpPr>
            <a:spLocks noGrp="1"/>
          </p:cNvSpPr>
          <p:nvPr>
            <p:ph type="body" sz="quarter" idx="15"/>
          </p:nvPr>
        </p:nvSpPr>
        <p:spPr>
          <a:xfrm>
            <a:off x="6421635"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5" name="Text Placeholder 29">
            <a:extLst>
              <a:ext uri="{FF2B5EF4-FFF2-40B4-BE49-F238E27FC236}">
                <a16:creationId xmlns:a16="http://schemas.microsoft.com/office/drawing/2014/main" xmlns="" id="{40FA7E6F-7BDE-96CA-B9AA-6D74EF94DFC3}"/>
              </a:ext>
            </a:extLst>
          </p:cNvPr>
          <p:cNvSpPr>
            <a:spLocks noGrp="1"/>
          </p:cNvSpPr>
          <p:nvPr>
            <p:ph type="body" sz="quarter" idx="16"/>
          </p:nvPr>
        </p:nvSpPr>
        <p:spPr>
          <a:xfrm>
            <a:off x="9099229"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7" name="Picture Placeholder 13">
            <a:extLst>
              <a:ext uri="{FF2B5EF4-FFF2-40B4-BE49-F238E27FC236}">
                <a16:creationId xmlns:a16="http://schemas.microsoft.com/office/drawing/2014/main" xmlns="" id="{ED611402-2286-84C4-61AA-A6BA4F8B82AC}"/>
              </a:ext>
            </a:extLst>
          </p:cNvPr>
          <p:cNvSpPr>
            <a:spLocks noGrp="1"/>
          </p:cNvSpPr>
          <p:nvPr>
            <p:ph type="pic" sz="quarter" idx="21"/>
          </p:nvPr>
        </p:nvSpPr>
        <p:spPr>
          <a:xfrm>
            <a:off x="993896" y="1288487"/>
            <a:ext cx="2555678" cy="3691137"/>
          </a:xfrm>
        </p:spPr>
        <p:txBody>
          <a:bodyPr>
            <a:normAutofit/>
          </a:bodyPr>
          <a:lstStyle>
            <a:lvl1pPr>
              <a:defRPr sz="1000"/>
            </a:lvl1pPr>
          </a:lstStyle>
          <a:p>
            <a:endParaRPr lang="en-GB"/>
          </a:p>
        </p:txBody>
      </p:sp>
      <p:sp>
        <p:nvSpPr>
          <p:cNvPr id="21" name="Picture Placeholder 13">
            <a:extLst>
              <a:ext uri="{FF2B5EF4-FFF2-40B4-BE49-F238E27FC236}">
                <a16:creationId xmlns:a16="http://schemas.microsoft.com/office/drawing/2014/main" xmlns="" id="{48261CAA-7C08-0306-CAD7-67DFC398CB9F}"/>
              </a:ext>
            </a:extLst>
          </p:cNvPr>
          <p:cNvSpPr>
            <a:spLocks noGrp="1"/>
          </p:cNvSpPr>
          <p:nvPr>
            <p:ph type="pic" sz="quarter" idx="22"/>
          </p:nvPr>
        </p:nvSpPr>
        <p:spPr>
          <a:xfrm>
            <a:off x="3696701" y="1288487"/>
            <a:ext cx="2555678" cy="3691137"/>
          </a:xfrm>
        </p:spPr>
        <p:txBody>
          <a:bodyPr>
            <a:normAutofit/>
          </a:bodyPr>
          <a:lstStyle>
            <a:lvl1pPr>
              <a:defRPr sz="1000"/>
            </a:lvl1pPr>
          </a:lstStyle>
          <a:p>
            <a:endParaRPr lang="en-GB"/>
          </a:p>
        </p:txBody>
      </p:sp>
      <p:sp>
        <p:nvSpPr>
          <p:cNvPr id="22" name="Picture Placeholder 13">
            <a:extLst>
              <a:ext uri="{FF2B5EF4-FFF2-40B4-BE49-F238E27FC236}">
                <a16:creationId xmlns:a16="http://schemas.microsoft.com/office/drawing/2014/main" xmlns="" id="{086FD225-3ED5-8F6F-C1B3-A1B349DDE180}"/>
              </a:ext>
            </a:extLst>
          </p:cNvPr>
          <p:cNvSpPr>
            <a:spLocks noGrp="1"/>
          </p:cNvSpPr>
          <p:nvPr>
            <p:ph type="pic" sz="quarter" idx="23"/>
          </p:nvPr>
        </p:nvSpPr>
        <p:spPr>
          <a:xfrm>
            <a:off x="6399506" y="1288487"/>
            <a:ext cx="2555678" cy="3691137"/>
          </a:xfrm>
        </p:spPr>
        <p:txBody>
          <a:bodyPr>
            <a:normAutofit/>
          </a:bodyPr>
          <a:lstStyle>
            <a:lvl1pPr>
              <a:defRPr sz="1000"/>
            </a:lvl1pPr>
          </a:lstStyle>
          <a:p>
            <a:endParaRPr lang="en-GB"/>
          </a:p>
        </p:txBody>
      </p:sp>
      <p:sp>
        <p:nvSpPr>
          <p:cNvPr id="23" name="Picture Placeholder 13">
            <a:extLst>
              <a:ext uri="{FF2B5EF4-FFF2-40B4-BE49-F238E27FC236}">
                <a16:creationId xmlns:a16="http://schemas.microsoft.com/office/drawing/2014/main" xmlns="" id="{0B2FC53B-45CA-2392-456B-039DC8D4107D}"/>
              </a:ext>
            </a:extLst>
          </p:cNvPr>
          <p:cNvSpPr>
            <a:spLocks noGrp="1"/>
          </p:cNvSpPr>
          <p:nvPr>
            <p:ph type="pic" sz="quarter" idx="24"/>
          </p:nvPr>
        </p:nvSpPr>
        <p:spPr>
          <a:xfrm>
            <a:off x="9102312" y="1288487"/>
            <a:ext cx="2555678" cy="3691137"/>
          </a:xfrm>
        </p:spPr>
        <p:txBody>
          <a:bodyPr>
            <a:normAutofit/>
          </a:bodyPr>
          <a:lstStyle>
            <a:lvl1pPr>
              <a:defRPr sz="1000"/>
            </a:lvl1pPr>
          </a:lstStyle>
          <a:p>
            <a:endParaRPr lang="en-GB"/>
          </a:p>
        </p:txBody>
      </p:sp>
      <p:pic>
        <p:nvPicPr>
          <p:cNvPr id="4" name="Graphic 3">
            <a:extLst>
              <a:ext uri="{FF2B5EF4-FFF2-40B4-BE49-F238E27FC236}">
                <a16:creationId xmlns:a16="http://schemas.microsoft.com/office/drawing/2014/main" xmlns="" id="{10440387-C8FB-18F4-A9CA-3C92F607A95D}"/>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16" name="Google Shape;18;p26">
            <a:extLst>
              <a:ext uri="{FF2B5EF4-FFF2-40B4-BE49-F238E27FC236}">
                <a16:creationId xmlns:a16="http://schemas.microsoft.com/office/drawing/2014/main" xmlns="" id="{FAB31B88-AAA4-93D8-1EF0-AF15DC99F64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D2455404-430D-61F3-C88F-44098D09A56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xmlns="" id="{917760C0-327F-11D4-C492-76B2A73CB11A}"/>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727458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itle Content with Subtitle 2">
    <p:bg>
      <p:bgPr>
        <a:solidFill>
          <a:schemeClr val="bg1"/>
        </a:solidFill>
        <a:effectLst/>
      </p:bgPr>
    </p:bg>
    <p:spTree>
      <p:nvGrpSpPr>
        <p:cNvPr id="1" name=""/>
        <p:cNvGrpSpPr/>
        <p:nvPr/>
      </p:nvGrpSpPr>
      <p:grpSpPr>
        <a:xfrm>
          <a:off x="0" y="0"/>
          <a:ext cx="0" cy="0"/>
          <a:chOff x="0" y="0"/>
          <a:chExt cx="0" cy="0"/>
        </a:xfrm>
      </p:grpSpPr>
      <p:sp>
        <p:nvSpPr>
          <p:cNvPr id="4" name="Text Placeholder 29">
            <a:extLst>
              <a:ext uri="{FF2B5EF4-FFF2-40B4-BE49-F238E27FC236}">
                <a16:creationId xmlns:a16="http://schemas.microsoft.com/office/drawing/2014/main" xmlns="" id="{2C8A0DDA-CF2F-C90B-C88B-662DC5A84161}"/>
              </a:ext>
            </a:extLst>
          </p:cNvPr>
          <p:cNvSpPr>
            <a:spLocks noGrp="1"/>
          </p:cNvSpPr>
          <p:nvPr>
            <p:ph type="body" sz="quarter" idx="12"/>
          </p:nvPr>
        </p:nvSpPr>
        <p:spPr>
          <a:xfrm>
            <a:off x="102913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5" name="Text Placeholder 29">
            <a:extLst>
              <a:ext uri="{FF2B5EF4-FFF2-40B4-BE49-F238E27FC236}">
                <a16:creationId xmlns:a16="http://schemas.microsoft.com/office/drawing/2014/main" xmlns="" id="{FE533F53-5F39-197F-584A-55552DA6DA27}"/>
              </a:ext>
            </a:extLst>
          </p:cNvPr>
          <p:cNvSpPr>
            <a:spLocks noGrp="1"/>
          </p:cNvSpPr>
          <p:nvPr>
            <p:ph type="body" sz="quarter" idx="14"/>
          </p:nvPr>
        </p:nvSpPr>
        <p:spPr>
          <a:xfrm>
            <a:off x="371099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6" name="Text Placeholder 29">
            <a:extLst>
              <a:ext uri="{FF2B5EF4-FFF2-40B4-BE49-F238E27FC236}">
                <a16:creationId xmlns:a16="http://schemas.microsoft.com/office/drawing/2014/main" xmlns="" id="{A25C08EE-2973-05B1-C777-A12BAE23D254}"/>
              </a:ext>
            </a:extLst>
          </p:cNvPr>
          <p:cNvSpPr>
            <a:spLocks noGrp="1"/>
          </p:cNvSpPr>
          <p:nvPr>
            <p:ph type="body" sz="quarter" idx="15"/>
          </p:nvPr>
        </p:nvSpPr>
        <p:spPr>
          <a:xfrm>
            <a:off x="6421635"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0" name="Text Placeholder 29">
            <a:extLst>
              <a:ext uri="{FF2B5EF4-FFF2-40B4-BE49-F238E27FC236}">
                <a16:creationId xmlns:a16="http://schemas.microsoft.com/office/drawing/2014/main" xmlns="" id="{84175955-06ED-8621-1F35-BA0FB5D7D7A7}"/>
              </a:ext>
            </a:extLst>
          </p:cNvPr>
          <p:cNvSpPr>
            <a:spLocks noGrp="1"/>
          </p:cNvSpPr>
          <p:nvPr>
            <p:ph type="body" sz="quarter" idx="16"/>
          </p:nvPr>
        </p:nvSpPr>
        <p:spPr>
          <a:xfrm>
            <a:off x="9099229"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2" name="Picture Placeholder 13">
            <a:extLst>
              <a:ext uri="{FF2B5EF4-FFF2-40B4-BE49-F238E27FC236}">
                <a16:creationId xmlns:a16="http://schemas.microsoft.com/office/drawing/2014/main" xmlns="" id="{BB46B5F1-C8B1-7564-50AA-442061B7D6FC}"/>
              </a:ext>
            </a:extLst>
          </p:cNvPr>
          <p:cNvSpPr>
            <a:spLocks noGrp="1"/>
          </p:cNvSpPr>
          <p:nvPr>
            <p:ph type="pic" sz="quarter" idx="21"/>
          </p:nvPr>
        </p:nvSpPr>
        <p:spPr>
          <a:xfrm>
            <a:off x="993896" y="1288487"/>
            <a:ext cx="2555678" cy="3691137"/>
          </a:xfrm>
        </p:spPr>
        <p:txBody>
          <a:bodyPr>
            <a:normAutofit/>
          </a:bodyPr>
          <a:lstStyle>
            <a:lvl1pPr>
              <a:defRPr sz="1000">
                <a:solidFill>
                  <a:schemeClr val="tx1"/>
                </a:solidFill>
              </a:defRPr>
            </a:lvl1pPr>
          </a:lstStyle>
          <a:p>
            <a:endParaRPr lang="en-GB"/>
          </a:p>
        </p:txBody>
      </p:sp>
      <p:sp>
        <p:nvSpPr>
          <p:cNvPr id="13" name="Picture Placeholder 13">
            <a:extLst>
              <a:ext uri="{FF2B5EF4-FFF2-40B4-BE49-F238E27FC236}">
                <a16:creationId xmlns:a16="http://schemas.microsoft.com/office/drawing/2014/main" xmlns="" id="{D541EE71-9004-D78A-46A7-C1B882F88124}"/>
              </a:ext>
            </a:extLst>
          </p:cNvPr>
          <p:cNvSpPr>
            <a:spLocks noGrp="1"/>
          </p:cNvSpPr>
          <p:nvPr>
            <p:ph type="pic" sz="quarter" idx="22"/>
          </p:nvPr>
        </p:nvSpPr>
        <p:spPr>
          <a:xfrm>
            <a:off x="3696701" y="1288487"/>
            <a:ext cx="2555678" cy="3691137"/>
          </a:xfrm>
        </p:spPr>
        <p:txBody>
          <a:bodyPr>
            <a:normAutofit/>
          </a:bodyPr>
          <a:lstStyle>
            <a:lvl1pPr>
              <a:defRPr sz="1000">
                <a:solidFill>
                  <a:schemeClr val="tx1"/>
                </a:solidFill>
              </a:defRPr>
            </a:lvl1pPr>
          </a:lstStyle>
          <a:p>
            <a:endParaRPr lang="en-GB"/>
          </a:p>
        </p:txBody>
      </p:sp>
      <p:sp>
        <p:nvSpPr>
          <p:cNvPr id="16" name="Picture Placeholder 13">
            <a:extLst>
              <a:ext uri="{FF2B5EF4-FFF2-40B4-BE49-F238E27FC236}">
                <a16:creationId xmlns:a16="http://schemas.microsoft.com/office/drawing/2014/main" xmlns="" id="{AC63FC5A-402B-328F-2AD6-13A451FFD2F6}"/>
              </a:ext>
            </a:extLst>
          </p:cNvPr>
          <p:cNvSpPr>
            <a:spLocks noGrp="1"/>
          </p:cNvSpPr>
          <p:nvPr>
            <p:ph type="pic" sz="quarter" idx="23"/>
          </p:nvPr>
        </p:nvSpPr>
        <p:spPr>
          <a:xfrm>
            <a:off x="6399506" y="1288487"/>
            <a:ext cx="2555678" cy="3691137"/>
          </a:xfrm>
        </p:spPr>
        <p:txBody>
          <a:bodyPr>
            <a:normAutofit/>
          </a:bodyPr>
          <a:lstStyle>
            <a:lvl1pPr>
              <a:defRPr sz="1000">
                <a:solidFill>
                  <a:schemeClr val="tx1"/>
                </a:solidFill>
              </a:defRPr>
            </a:lvl1pPr>
          </a:lstStyle>
          <a:p>
            <a:endParaRPr lang="en-GB"/>
          </a:p>
        </p:txBody>
      </p:sp>
      <p:sp>
        <p:nvSpPr>
          <p:cNvPr id="17" name="Picture Placeholder 13">
            <a:extLst>
              <a:ext uri="{FF2B5EF4-FFF2-40B4-BE49-F238E27FC236}">
                <a16:creationId xmlns:a16="http://schemas.microsoft.com/office/drawing/2014/main" xmlns="" id="{DF26EEDC-8832-421D-9DB7-BCF54FE6D9B7}"/>
              </a:ext>
            </a:extLst>
          </p:cNvPr>
          <p:cNvSpPr>
            <a:spLocks noGrp="1"/>
          </p:cNvSpPr>
          <p:nvPr>
            <p:ph type="pic" sz="quarter" idx="24"/>
          </p:nvPr>
        </p:nvSpPr>
        <p:spPr>
          <a:xfrm>
            <a:off x="9102312" y="1288487"/>
            <a:ext cx="2555678" cy="3691137"/>
          </a:xfrm>
        </p:spPr>
        <p:txBody>
          <a:bodyPr>
            <a:normAutofit/>
          </a:bodyPr>
          <a:lstStyle>
            <a:lvl1pPr>
              <a:defRPr sz="1000">
                <a:solidFill>
                  <a:schemeClr val="tx1"/>
                </a:solidFill>
              </a:defRPr>
            </a:lvl1pPr>
          </a:lstStyle>
          <a:p>
            <a:endParaRPr lang="en-GB"/>
          </a:p>
        </p:txBody>
      </p:sp>
      <p:sp>
        <p:nvSpPr>
          <p:cNvPr id="3" name="Google Shape;22;p26">
            <a:extLst>
              <a:ext uri="{FF2B5EF4-FFF2-40B4-BE49-F238E27FC236}">
                <a16:creationId xmlns:a16="http://schemas.microsoft.com/office/drawing/2014/main" xmlns="" id="{77141DC7-BA74-FA54-C25B-394DA004F204}"/>
              </a:ext>
            </a:extLst>
          </p:cNvPr>
          <p:cNvSpPr txBox="1">
            <a:spLocks noGrp="1"/>
          </p:cNvSpPr>
          <p:nvPr>
            <p:ph type="ftr" idx="3"/>
          </p:nvPr>
        </p:nvSpPr>
        <p:spPr>
          <a:xfrm>
            <a:off x="9562035"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9" name="Google Shape;18;p26">
            <a:extLst>
              <a:ext uri="{FF2B5EF4-FFF2-40B4-BE49-F238E27FC236}">
                <a16:creationId xmlns:a16="http://schemas.microsoft.com/office/drawing/2014/main" xmlns="" id="{1CD3AB12-AD83-360C-FFFB-1288B30761B9}"/>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1896110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Content with Subtitle 2">
    <p:bg>
      <p:bgPr>
        <a:solidFill>
          <a:schemeClr val="tx1"/>
        </a:solidFill>
        <a:effectLst/>
      </p:bgPr>
    </p:bg>
    <p:spTree>
      <p:nvGrpSpPr>
        <p:cNvPr id="1" name=""/>
        <p:cNvGrpSpPr/>
        <p:nvPr/>
      </p:nvGrpSpPr>
      <p:grpSpPr>
        <a:xfrm>
          <a:off x="0" y="0"/>
          <a:ext cx="0" cy="0"/>
          <a:chOff x="0" y="0"/>
          <a:chExt cx="0" cy="0"/>
        </a:xfrm>
      </p:grpSpPr>
      <p:sp>
        <p:nvSpPr>
          <p:cNvPr id="17" name="Text Placeholder 29">
            <a:extLst>
              <a:ext uri="{FF2B5EF4-FFF2-40B4-BE49-F238E27FC236}">
                <a16:creationId xmlns:a16="http://schemas.microsoft.com/office/drawing/2014/main" xmlns="" id="{AC7F0161-71EE-6B22-A6E5-CA59FF01D5AA}"/>
              </a:ext>
            </a:extLst>
          </p:cNvPr>
          <p:cNvSpPr>
            <a:spLocks noGrp="1"/>
          </p:cNvSpPr>
          <p:nvPr>
            <p:ph type="body" sz="quarter" idx="23"/>
          </p:nvPr>
        </p:nvSpPr>
        <p:spPr>
          <a:xfrm>
            <a:off x="3695119"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xmlns="" id="{0F2ACCF6-C80A-A638-3A59-400CD1915DA1}"/>
              </a:ext>
            </a:extLst>
          </p:cNvPr>
          <p:cNvSpPr>
            <a:spLocks noGrp="1"/>
          </p:cNvSpPr>
          <p:nvPr>
            <p:ph type="body" sz="quarter" idx="24"/>
          </p:nvPr>
        </p:nvSpPr>
        <p:spPr>
          <a:xfrm>
            <a:off x="6394252"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9" name="Text Placeholder 29">
            <a:extLst>
              <a:ext uri="{FF2B5EF4-FFF2-40B4-BE49-F238E27FC236}">
                <a16:creationId xmlns:a16="http://schemas.microsoft.com/office/drawing/2014/main" xmlns="" id="{3F632B57-9DB9-B8D4-D30F-168C7C2AB8AF}"/>
              </a:ext>
            </a:extLst>
          </p:cNvPr>
          <p:cNvSpPr>
            <a:spLocks noGrp="1"/>
          </p:cNvSpPr>
          <p:nvPr>
            <p:ph type="body" sz="quarter" idx="25"/>
          </p:nvPr>
        </p:nvSpPr>
        <p:spPr>
          <a:xfrm>
            <a:off x="9093384"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pic>
        <p:nvPicPr>
          <p:cNvPr id="7" name="Graphic 6">
            <a:extLst>
              <a:ext uri="{FF2B5EF4-FFF2-40B4-BE49-F238E27FC236}">
                <a16:creationId xmlns:a16="http://schemas.microsoft.com/office/drawing/2014/main" xmlns="" id="{C9FB924E-3FC3-7113-EE69-F976405F959F}"/>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16" name="Text Placeholder 29">
            <a:extLst>
              <a:ext uri="{FF2B5EF4-FFF2-40B4-BE49-F238E27FC236}">
                <a16:creationId xmlns:a16="http://schemas.microsoft.com/office/drawing/2014/main" xmlns="" id="{FEEB06D8-3F5F-F13A-79D5-8DC9DE239F77}"/>
              </a:ext>
            </a:extLst>
          </p:cNvPr>
          <p:cNvSpPr>
            <a:spLocks noGrp="1"/>
          </p:cNvSpPr>
          <p:nvPr>
            <p:ph type="body" sz="quarter" idx="22"/>
          </p:nvPr>
        </p:nvSpPr>
        <p:spPr>
          <a:xfrm>
            <a:off x="993896"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0" name="Google Shape;24;p26">
            <a:extLst>
              <a:ext uri="{FF2B5EF4-FFF2-40B4-BE49-F238E27FC236}">
                <a16:creationId xmlns:a16="http://schemas.microsoft.com/office/drawing/2014/main" xmlns="" id="{374FBE35-26DC-5388-6D08-51E66D619245}"/>
              </a:ext>
            </a:extLst>
          </p:cNvPr>
          <p:cNvSpPr txBox="1">
            <a:spLocks noGrp="1"/>
          </p:cNvSpPr>
          <p:nvPr>
            <p:ph type="body" idx="2" hasCustomPrompt="1"/>
          </p:nvPr>
        </p:nvSpPr>
        <p:spPr>
          <a:xfrm>
            <a:off x="993896" y="950350"/>
            <a:ext cx="9256696" cy="391626"/>
          </a:xfrm>
          <a:prstGeom prst="rect">
            <a:avLst/>
          </a:prstGeom>
          <a:noFill/>
          <a:ln>
            <a:noFill/>
          </a:ln>
        </p:spPr>
        <p:txBody>
          <a:bodyPr spcFirstLastPara="1" wrap="square" lIns="36000" tIns="0" rIns="0" bIns="0" anchor="t" anchorCtr="0">
            <a:noAutofit/>
          </a:bodyPr>
          <a:lstStyle>
            <a:lvl1pPr marL="0" lvl="0" indent="0" algn="l">
              <a:lnSpc>
                <a:spcPts val="2200"/>
              </a:lnSpc>
              <a:spcBef>
                <a:spcPts val="600"/>
              </a:spcBef>
              <a:spcAft>
                <a:spcPts val="0"/>
              </a:spcAft>
              <a:buSzPts val="1400"/>
              <a:buFont typeface="Arial" panose="020B0604020202020204" pitchFamily="34" charset="0"/>
              <a:buNone/>
              <a:defRPr sz="12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can drop over multiple lines, and are helpful to take the strain off the big headline.</a:t>
            </a:r>
            <a:endParaRPr/>
          </a:p>
        </p:txBody>
      </p:sp>
      <p:sp>
        <p:nvSpPr>
          <p:cNvPr id="21" name="Google Shape;18;p26">
            <a:extLst>
              <a:ext uri="{FF2B5EF4-FFF2-40B4-BE49-F238E27FC236}">
                <a16:creationId xmlns:a16="http://schemas.microsoft.com/office/drawing/2014/main" xmlns="" id="{A0662B01-017D-6D6B-017D-C78B1F7E313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DE7AADF0-857D-9550-F2D2-AA568D7B8AB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xmlns="" id="{4D8E7F14-9C0A-3B96-68E4-98A22A03751D}"/>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671496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Content with Subtitle 2">
    <p:bg>
      <p:bgPr>
        <a:solidFill>
          <a:schemeClr val="bg1"/>
        </a:solidFill>
        <a:effectLst/>
      </p:bgPr>
    </p:bg>
    <p:spTree>
      <p:nvGrpSpPr>
        <p:cNvPr id="1" name=""/>
        <p:cNvGrpSpPr/>
        <p:nvPr/>
      </p:nvGrpSpPr>
      <p:grpSpPr>
        <a:xfrm>
          <a:off x="0" y="0"/>
          <a:ext cx="0" cy="0"/>
          <a:chOff x="0" y="0"/>
          <a:chExt cx="0" cy="0"/>
        </a:xfrm>
      </p:grpSpPr>
      <p:sp>
        <p:nvSpPr>
          <p:cNvPr id="7" name="Text Placeholder 29">
            <a:extLst>
              <a:ext uri="{FF2B5EF4-FFF2-40B4-BE49-F238E27FC236}">
                <a16:creationId xmlns:a16="http://schemas.microsoft.com/office/drawing/2014/main" xmlns="" id="{3AA61CA9-2BE2-2D06-EFB2-9DD29718F0A3}"/>
              </a:ext>
            </a:extLst>
          </p:cNvPr>
          <p:cNvSpPr>
            <a:spLocks noGrp="1"/>
          </p:cNvSpPr>
          <p:nvPr>
            <p:ph type="body" sz="quarter" idx="22"/>
          </p:nvPr>
        </p:nvSpPr>
        <p:spPr>
          <a:xfrm>
            <a:off x="3693028"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0" name="Google Shape;24;p26">
            <a:extLst>
              <a:ext uri="{FF2B5EF4-FFF2-40B4-BE49-F238E27FC236}">
                <a16:creationId xmlns:a16="http://schemas.microsoft.com/office/drawing/2014/main" xmlns="" id="{6B6C8047-0491-9C29-C47A-B6FD3FB089CD}"/>
              </a:ext>
            </a:extLst>
          </p:cNvPr>
          <p:cNvSpPr txBox="1">
            <a:spLocks noGrp="1"/>
          </p:cNvSpPr>
          <p:nvPr>
            <p:ph type="body" idx="2" hasCustomPrompt="1"/>
          </p:nvPr>
        </p:nvSpPr>
        <p:spPr>
          <a:xfrm>
            <a:off x="993896" y="950350"/>
            <a:ext cx="9256696" cy="391626"/>
          </a:xfrm>
          <a:prstGeom prst="rect">
            <a:avLst/>
          </a:prstGeom>
          <a:noFill/>
          <a:ln>
            <a:noFill/>
          </a:ln>
        </p:spPr>
        <p:txBody>
          <a:bodyPr spcFirstLastPara="1" wrap="square" lIns="36000" tIns="0" rIns="0" bIns="0" anchor="t" anchorCtr="0">
            <a:noAutofit/>
          </a:bodyPr>
          <a:lstStyle>
            <a:lvl1pPr marL="0" lvl="0" indent="0" algn="l">
              <a:lnSpc>
                <a:spcPts val="2200"/>
              </a:lnSpc>
              <a:spcBef>
                <a:spcPts val="600"/>
              </a:spcBef>
              <a:spcAft>
                <a:spcPts val="0"/>
              </a:spcAft>
              <a:buSzPts val="1400"/>
              <a:buFont typeface="Arial" panose="020B0604020202020204" pitchFamily="34" charset="0"/>
              <a:buNone/>
              <a:defRPr sz="12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can drop over multiple lines, and are helpful to take the strain off the big headline.</a:t>
            </a:r>
            <a:endParaRPr/>
          </a:p>
        </p:txBody>
      </p:sp>
      <p:sp>
        <p:nvSpPr>
          <p:cNvPr id="2" name="Text Placeholder 29">
            <a:extLst>
              <a:ext uri="{FF2B5EF4-FFF2-40B4-BE49-F238E27FC236}">
                <a16:creationId xmlns:a16="http://schemas.microsoft.com/office/drawing/2014/main" xmlns="" id="{C058A599-7521-1D71-1E08-22071D540686}"/>
              </a:ext>
            </a:extLst>
          </p:cNvPr>
          <p:cNvSpPr>
            <a:spLocks noGrp="1"/>
          </p:cNvSpPr>
          <p:nvPr>
            <p:ph type="body" sz="quarter" idx="17"/>
          </p:nvPr>
        </p:nvSpPr>
        <p:spPr>
          <a:xfrm>
            <a:off x="993896"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3" name="Google Shape;22;p26">
            <a:extLst>
              <a:ext uri="{FF2B5EF4-FFF2-40B4-BE49-F238E27FC236}">
                <a16:creationId xmlns:a16="http://schemas.microsoft.com/office/drawing/2014/main" xmlns="" id="{FACF5EA3-536E-0471-A9D0-F110C4ED1A7B}"/>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6" name="Google Shape;18;p26">
            <a:extLst>
              <a:ext uri="{FF2B5EF4-FFF2-40B4-BE49-F238E27FC236}">
                <a16:creationId xmlns:a16="http://schemas.microsoft.com/office/drawing/2014/main" xmlns="" id="{E11DD705-ACC2-9E51-BCC3-79A140DF1F29}"/>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8" name="Text Placeholder 29">
            <a:extLst>
              <a:ext uri="{FF2B5EF4-FFF2-40B4-BE49-F238E27FC236}">
                <a16:creationId xmlns:a16="http://schemas.microsoft.com/office/drawing/2014/main" xmlns="" id="{DC442611-3D6A-330A-C05C-6AFF629C665A}"/>
              </a:ext>
            </a:extLst>
          </p:cNvPr>
          <p:cNvSpPr>
            <a:spLocks noGrp="1"/>
          </p:cNvSpPr>
          <p:nvPr>
            <p:ph type="body" sz="quarter" idx="23"/>
          </p:nvPr>
        </p:nvSpPr>
        <p:spPr>
          <a:xfrm>
            <a:off x="9091293"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9" name="Text Placeholder 29">
            <a:extLst>
              <a:ext uri="{FF2B5EF4-FFF2-40B4-BE49-F238E27FC236}">
                <a16:creationId xmlns:a16="http://schemas.microsoft.com/office/drawing/2014/main" xmlns="" id="{E30FCCAB-5945-B145-6A8F-4B81A61F068B}"/>
              </a:ext>
            </a:extLst>
          </p:cNvPr>
          <p:cNvSpPr>
            <a:spLocks noGrp="1"/>
          </p:cNvSpPr>
          <p:nvPr>
            <p:ph type="body" sz="quarter" idx="24"/>
          </p:nvPr>
        </p:nvSpPr>
        <p:spPr>
          <a:xfrm>
            <a:off x="6392161" y="1878487"/>
            <a:ext cx="2537011" cy="985899"/>
          </a:xfrm>
          <a:prstGeom prst="roundRect">
            <a:avLst>
              <a:gd name="adj" fmla="val 18738"/>
            </a:avLst>
          </a:prstGeom>
          <a:ln w="12700">
            <a:solidFill>
              <a:schemeClr val="tx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solidFill>
                  <a:schemeClr val="tx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Tree>
    <p:extLst>
      <p:ext uri="{BB962C8B-B14F-4D97-AF65-F5344CB8AC3E}">
        <p14:creationId xmlns:p14="http://schemas.microsoft.com/office/powerpoint/2010/main" val="2618705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Object Box">
    <p:spTree>
      <p:nvGrpSpPr>
        <p:cNvPr id="1" name=""/>
        <p:cNvGrpSpPr/>
        <p:nvPr/>
      </p:nvGrpSpPr>
      <p:grpSpPr>
        <a:xfrm>
          <a:off x="0" y="0"/>
          <a:ext cx="0" cy="0"/>
          <a:chOff x="0" y="0"/>
          <a:chExt cx="0" cy="0"/>
        </a:xfrm>
      </p:grpSpPr>
      <p:sp>
        <p:nvSpPr>
          <p:cNvPr id="3" name="Google Shape;24;p26">
            <a:extLst>
              <a:ext uri="{FF2B5EF4-FFF2-40B4-BE49-F238E27FC236}">
                <a16:creationId xmlns:a16="http://schemas.microsoft.com/office/drawing/2014/main" xmlns="" id="{52C9C0D3-8DC3-41FC-E41A-697E9048B58D}"/>
              </a:ext>
            </a:extLst>
          </p:cNvPr>
          <p:cNvSpPr txBox="1">
            <a:spLocks noGrp="1"/>
          </p:cNvSpPr>
          <p:nvPr>
            <p:ph type="body" idx="2" hasCustomPrompt="1"/>
          </p:nvPr>
        </p:nvSpPr>
        <p:spPr>
          <a:xfrm>
            <a:off x="993896" y="1085261"/>
            <a:ext cx="9256696" cy="696261"/>
          </a:xfrm>
          <a:prstGeom prst="rect">
            <a:avLst/>
          </a:prstGeom>
          <a:noFill/>
          <a:ln>
            <a:noFill/>
          </a:ln>
        </p:spPr>
        <p:txBody>
          <a:bodyPr spcFirstLastPara="1" wrap="square" lIns="0" tIns="0" rIns="0" bIns="0" anchor="t" anchorCtr="0">
            <a:noAutofit/>
          </a:bodyPr>
          <a:lstStyle>
            <a:lvl1pPr marL="0" lvl="0" indent="0" algn="l">
              <a:lnSpc>
                <a:spcPct val="90000"/>
              </a:lnSpc>
              <a:spcBef>
                <a:spcPts val="0"/>
              </a:spcBef>
              <a:spcAft>
                <a:spcPts val="0"/>
              </a:spcAft>
              <a:buSzPts val="1400"/>
              <a:buFont typeface="Arial" panose="020B0604020202020204" pitchFamily="34" charset="0"/>
              <a:buNone/>
              <a:defRPr lang="en-GB" sz="2400" b="1" i="0" kern="1200" spc="0" dirty="0">
                <a:solidFill>
                  <a:schemeClr val="tx1"/>
                </a:solidFill>
                <a:latin typeface="Funnel Sans" pitchFamily="2" charset="0"/>
                <a:ea typeface="+mn-ea"/>
                <a:cs typeface="+mn-cs"/>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are larger than body copy and can drop over multiple lines, and are helpful to take the strain off the big headline.</a:t>
            </a:r>
          </a:p>
        </p:txBody>
      </p:sp>
      <p:sp>
        <p:nvSpPr>
          <p:cNvPr id="4" name="Text Placeholder 29">
            <a:extLst>
              <a:ext uri="{FF2B5EF4-FFF2-40B4-BE49-F238E27FC236}">
                <a16:creationId xmlns:a16="http://schemas.microsoft.com/office/drawing/2014/main" xmlns="" id="{E615A253-5B1E-9AB4-D135-0130D8C50288}"/>
              </a:ext>
            </a:extLst>
          </p:cNvPr>
          <p:cNvSpPr>
            <a:spLocks noGrp="1"/>
          </p:cNvSpPr>
          <p:nvPr>
            <p:ph type="body" sz="quarter" idx="12"/>
          </p:nvPr>
        </p:nvSpPr>
        <p:spPr>
          <a:xfrm>
            <a:off x="993895" y="1961393"/>
            <a:ext cx="4862241" cy="3805729"/>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2"/>
              </a:buBlip>
              <a:defRPr sz="1600" b="0" i="0">
                <a:solidFill>
                  <a:schemeClr val="tx1"/>
                </a:solidFill>
                <a:latin typeface="Funnel Sans" pitchFamily="2" charset="0"/>
              </a:defRPr>
            </a:lvl2pPr>
            <a:lvl3pPr marL="576000" indent="-217560">
              <a:lnSpc>
                <a:spcPct val="100000"/>
              </a:lnSpc>
              <a:buFontTx/>
              <a:buBlip>
                <a:blip r:embed="rId2"/>
              </a:buBlip>
              <a:defRPr sz="1400" b="0" i="0">
                <a:solidFill>
                  <a:schemeClr val="tx1"/>
                </a:solidFill>
                <a:latin typeface="Funnel Sans" pitchFamily="2" charset="0"/>
              </a:defRPr>
            </a:lvl3pPr>
            <a:lvl4pPr marL="936000" indent="-216000">
              <a:lnSpc>
                <a:spcPct val="100000"/>
              </a:lnSpc>
              <a:buFontTx/>
              <a:buBlip>
                <a:blip r:embed="rId2"/>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29">
            <a:extLst>
              <a:ext uri="{FF2B5EF4-FFF2-40B4-BE49-F238E27FC236}">
                <a16:creationId xmlns:a16="http://schemas.microsoft.com/office/drawing/2014/main" xmlns="" id="{F0E2F280-E6EB-5C71-2F3F-12C955E1A4AF}"/>
              </a:ext>
            </a:extLst>
          </p:cNvPr>
          <p:cNvSpPr>
            <a:spLocks noGrp="1"/>
          </p:cNvSpPr>
          <p:nvPr>
            <p:ph type="body" sz="quarter" idx="15"/>
          </p:nvPr>
        </p:nvSpPr>
        <p:spPr>
          <a:xfrm>
            <a:off x="6096000" y="1961393"/>
            <a:ext cx="4862241" cy="3805729"/>
          </a:xfrm>
        </p:spPr>
        <p:txBody>
          <a:bodyPr lIns="0" tIns="0" rIns="0" bIns="0">
            <a:normAutofit/>
          </a:bodyPr>
          <a:lstStyle>
            <a:lvl1pPr marL="0" indent="0">
              <a:lnSpc>
                <a:spcPct val="100000"/>
              </a:lnSpc>
              <a:spcBef>
                <a:spcPts val="1328"/>
              </a:spcBef>
              <a:spcAft>
                <a:spcPts val="0"/>
              </a:spcAft>
              <a:defRPr sz="1600" b="0" i="0" spc="0">
                <a:solidFill>
                  <a:schemeClr val="tx1"/>
                </a:solidFill>
                <a:latin typeface="Funnel Sans" pitchFamily="2" charset="0"/>
              </a:defRPr>
            </a:lvl1pPr>
            <a:lvl2pPr marL="216000" indent="-216000">
              <a:lnSpc>
                <a:spcPct val="100000"/>
              </a:lnSpc>
              <a:buFontTx/>
              <a:buBlip>
                <a:blip r:embed="rId2"/>
              </a:buBlip>
              <a:defRPr sz="1600" b="0" i="0">
                <a:solidFill>
                  <a:schemeClr val="tx1"/>
                </a:solidFill>
                <a:latin typeface="Funnel Sans" pitchFamily="2" charset="0"/>
              </a:defRPr>
            </a:lvl2pPr>
            <a:lvl3pPr marL="576000" indent="-217560">
              <a:lnSpc>
                <a:spcPct val="100000"/>
              </a:lnSpc>
              <a:buFontTx/>
              <a:buBlip>
                <a:blip r:embed="rId2"/>
              </a:buBlip>
              <a:defRPr sz="1400" b="0" i="0">
                <a:solidFill>
                  <a:schemeClr val="tx1"/>
                </a:solidFill>
                <a:latin typeface="Funnel Sans" pitchFamily="2" charset="0"/>
              </a:defRPr>
            </a:lvl3pPr>
            <a:lvl4pPr marL="936000" indent="-216000">
              <a:lnSpc>
                <a:spcPct val="100000"/>
              </a:lnSpc>
              <a:buFontTx/>
              <a:buBlip>
                <a:blip r:embed="rId2"/>
              </a:buBlip>
              <a:defRPr sz="1200" b="0" i="0">
                <a:solidFill>
                  <a:schemeClr val="tx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Google Shape;22;p26">
            <a:extLst>
              <a:ext uri="{FF2B5EF4-FFF2-40B4-BE49-F238E27FC236}">
                <a16:creationId xmlns:a16="http://schemas.microsoft.com/office/drawing/2014/main" xmlns="" id="{0E05869E-EB3E-6E95-2C03-799E1759E05F}"/>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75000"/>
                    <a:lumOff val="25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sp>
        <p:nvSpPr>
          <p:cNvPr id="10" name="Google Shape;18;p26">
            <a:extLst>
              <a:ext uri="{FF2B5EF4-FFF2-40B4-BE49-F238E27FC236}">
                <a16:creationId xmlns:a16="http://schemas.microsoft.com/office/drawing/2014/main" xmlns="" id="{8B3A4F18-670E-635A-0CCD-8B27F72D6D4F}"/>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Tree>
    <p:extLst>
      <p:ext uri="{BB962C8B-B14F-4D97-AF65-F5344CB8AC3E}">
        <p14:creationId xmlns:p14="http://schemas.microsoft.com/office/powerpoint/2010/main" val="32684985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hank you 2">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xmlns="" id="{F8BCBBF0-E111-F024-4228-62A396116D4A}"/>
              </a:ext>
            </a:extLst>
          </p:cNvPr>
          <p:cNvSpPr>
            <a:spLocks noGrp="1"/>
          </p:cNvSpPr>
          <p:nvPr>
            <p:ph type="pic" sz="quarter" idx="10"/>
          </p:nvPr>
        </p:nvSpPr>
        <p:spPr>
          <a:xfrm>
            <a:off x="0" y="-1"/>
            <a:ext cx="12190413" cy="6858001"/>
          </a:xfrm>
        </p:spPr>
        <p:txBody>
          <a:bodyPr/>
          <a:lstStyle/>
          <a:p>
            <a:endParaRPr lang="en-IN"/>
          </a:p>
        </p:txBody>
      </p:sp>
      <p:sp>
        <p:nvSpPr>
          <p:cNvPr id="10" name="Google Shape;41;p28">
            <a:extLst>
              <a:ext uri="{FF2B5EF4-FFF2-40B4-BE49-F238E27FC236}">
                <a16:creationId xmlns:a16="http://schemas.microsoft.com/office/drawing/2014/main" xmlns="" id="{F6B6806E-A381-7E40-8F66-368932A6FEBF}"/>
              </a:ext>
            </a:extLst>
          </p:cNvPr>
          <p:cNvSpPr txBox="1">
            <a:spLocks noGrp="1"/>
          </p:cNvSpPr>
          <p:nvPr>
            <p:ph type="title" hasCustomPrompt="1"/>
          </p:nvPr>
        </p:nvSpPr>
        <p:spPr>
          <a:xfrm>
            <a:off x="910210" y="2568795"/>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Thank you</a:t>
            </a:r>
            <a:endParaRPr/>
          </a:p>
        </p:txBody>
      </p:sp>
      <p:sp>
        <p:nvSpPr>
          <p:cNvPr id="3" name="Google Shape;22;p26">
            <a:extLst>
              <a:ext uri="{FF2B5EF4-FFF2-40B4-BE49-F238E27FC236}">
                <a16:creationId xmlns:a16="http://schemas.microsoft.com/office/drawing/2014/main" xmlns="" id="{856A676F-3E51-6AED-EE05-71BA38E63DC9}"/>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solidFill>
                  <a:schemeClr val="bg1">
                    <a:alpha val="50000"/>
                  </a:schemeClr>
                </a:solidFill>
              </a:rPr>
              <a:t>© 2025 Copyright Genpact. All Rights Reserved.</a:t>
            </a:r>
          </a:p>
        </p:txBody>
      </p:sp>
      <p:pic>
        <p:nvPicPr>
          <p:cNvPr id="13" name="Picture 12" descr="A logo with white text&#10;&#10;Description automatically generated">
            <a:extLst>
              <a:ext uri="{FF2B5EF4-FFF2-40B4-BE49-F238E27FC236}">
                <a16:creationId xmlns:a16="http://schemas.microsoft.com/office/drawing/2014/main" xmlns="" id="{4CD2F015-6671-BB1E-08B5-3E9A224E3554}"/>
              </a:ext>
            </a:extLst>
          </p:cNvPr>
          <p:cNvPicPr>
            <a:picLocks noChangeAspect="1"/>
          </p:cNvPicPr>
          <p:nvPr userDrawn="1"/>
        </p:nvPicPr>
        <p:blipFill>
          <a:blip r:embed="rId2"/>
          <a:stretch>
            <a:fillRect/>
          </a:stretch>
        </p:blipFill>
        <p:spPr>
          <a:xfrm>
            <a:off x="6242049" y="2152270"/>
            <a:ext cx="4869997" cy="2553458"/>
          </a:xfrm>
          <a:prstGeom prst="rect">
            <a:avLst/>
          </a:prstGeom>
        </p:spPr>
      </p:pic>
    </p:spTree>
    <p:extLst>
      <p:ext uri="{BB962C8B-B14F-4D97-AF65-F5344CB8AC3E}">
        <p14:creationId xmlns:p14="http://schemas.microsoft.com/office/powerpoint/2010/main" val="2716785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xmlns="" id="{31C43D78-E981-9982-64C3-F187938C776F}"/>
              </a:ext>
            </a:extLst>
          </p:cNvPr>
          <p:cNvSpPr>
            <a:spLocks noGrp="1"/>
          </p:cNvSpPr>
          <p:nvPr>
            <p:ph type="pic" sz="quarter" idx="10"/>
          </p:nvPr>
        </p:nvSpPr>
        <p:spPr>
          <a:xfrm>
            <a:off x="6096000" y="0"/>
            <a:ext cx="6096000" cy="6858000"/>
          </a:xfrm>
        </p:spPr>
        <p:txBody>
          <a:bodyPr/>
          <a:lstStyle/>
          <a:p>
            <a:endParaRPr lang="en-IN"/>
          </a:p>
        </p:txBody>
      </p:sp>
      <p:sp>
        <p:nvSpPr>
          <p:cNvPr id="4" name="Rectangle 3">
            <a:extLst>
              <a:ext uri="{FF2B5EF4-FFF2-40B4-BE49-F238E27FC236}">
                <a16:creationId xmlns:a16="http://schemas.microsoft.com/office/drawing/2014/main" xmlns="" id="{E7A33215-CC12-D208-5CCE-E5972FAA08B4}"/>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5" name="Google Shape;41;p28">
            <a:extLst>
              <a:ext uri="{FF2B5EF4-FFF2-40B4-BE49-F238E27FC236}">
                <a16:creationId xmlns:a16="http://schemas.microsoft.com/office/drawing/2014/main" xmlns=""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xmlns=""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xmlns=""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xmlns="" id="{38A4BBA9-B6E8-ABC3-1C84-53EE89568FDE}"/>
              </a:ext>
            </a:extLst>
          </p:cNvPr>
          <p:cNvCxnSpPr>
            <a:cxnSpLocks/>
          </p:cNvCxnSpPr>
          <p:nvPr userDrawn="1"/>
        </p:nvCxnSpPr>
        <p:spPr>
          <a:xfrm>
            <a:off x="910210" y="4109292"/>
            <a:ext cx="40046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Google Shape;22;p26">
            <a:extLst>
              <a:ext uri="{FF2B5EF4-FFF2-40B4-BE49-F238E27FC236}">
                <a16:creationId xmlns:a16="http://schemas.microsoft.com/office/drawing/2014/main" xmlns="" id="{1DC78D17-A852-450F-A253-70AA3229F384}"/>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653849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xmlns="" id="{5D15AF2D-C12D-449E-D174-0D5AE6887B6E}"/>
              </a:ext>
            </a:extLst>
          </p:cNvPr>
          <p:cNvSpPr>
            <a:spLocks noGrp="1"/>
          </p:cNvSpPr>
          <p:nvPr>
            <p:ph type="pic" sz="quarter" idx="10"/>
          </p:nvPr>
        </p:nvSpPr>
        <p:spPr>
          <a:xfrm>
            <a:off x="6096000" y="0"/>
            <a:ext cx="6096000" cy="6858000"/>
          </a:xfrm>
        </p:spPr>
        <p:txBody>
          <a:bodyPr/>
          <a:lstStyle/>
          <a:p>
            <a:endParaRPr lang="en-IN"/>
          </a:p>
        </p:txBody>
      </p:sp>
      <p:sp>
        <p:nvSpPr>
          <p:cNvPr id="4" name="Rectangle 3">
            <a:extLst>
              <a:ext uri="{FF2B5EF4-FFF2-40B4-BE49-F238E27FC236}">
                <a16:creationId xmlns:a16="http://schemas.microsoft.com/office/drawing/2014/main" xmlns="" id="{E7A33215-CC12-D208-5CCE-E5972FAA08B4}"/>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5" name="Google Shape;41;p28">
            <a:extLst>
              <a:ext uri="{FF2B5EF4-FFF2-40B4-BE49-F238E27FC236}">
                <a16:creationId xmlns:a16="http://schemas.microsoft.com/office/drawing/2014/main" xmlns=""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xmlns=""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xmlns=""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xmlns="" id="{38A4BBA9-B6E8-ABC3-1C84-53EE89568FDE}"/>
              </a:ext>
            </a:extLst>
          </p:cNvPr>
          <p:cNvCxnSpPr>
            <a:cxnSpLocks/>
          </p:cNvCxnSpPr>
          <p:nvPr userDrawn="1"/>
        </p:nvCxnSpPr>
        <p:spPr>
          <a:xfrm>
            <a:off x="910210" y="4109292"/>
            <a:ext cx="40046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Google Shape;22;p26">
            <a:extLst>
              <a:ext uri="{FF2B5EF4-FFF2-40B4-BE49-F238E27FC236}">
                <a16:creationId xmlns:a16="http://schemas.microsoft.com/office/drawing/2014/main" xmlns="" id="{DFA86F58-FA53-A9B5-9057-25AB9A16D3D3}"/>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1805583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Slide 2">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xmlns="" id="{248A3CC8-FE84-B70A-CD42-AD9C544ACBC3}"/>
              </a:ext>
            </a:extLst>
          </p:cNvPr>
          <p:cNvSpPr>
            <a:spLocks noGrp="1"/>
          </p:cNvSpPr>
          <p:nvPr>
            <p:ph type="pic" sz="quarter" idx="10"/>
          </p:nvPr>
        </p:nvSpPr>
        <p:spPr>
          <a:xfrm>
            <a:off x="6096000" y="0"/>
            <a:ext cx="6096000" cy="6858000"/>
          </a:xfrm>
        </p:spPr>
        <p:txBody>
          <a:bodyPr/>
          <a:lstStyle/>
          <a:p>
            <a:endParaRPr lang="en-IN"/>
          </a:p>
        </p:txBody>
      </p:sp>
      <p:sp>
        <p:nvSpPr>
          <p:cNvPr id="4" name="Rectangle 3">
            <a:extLst>
              <a:ext uri="{FF2B5EF4-FFF2-40B4-BE49-F238E27FC236}">
                <a16:creationId xmlns:a16="http://schemas.microsoft.com/office/drawing/2014/main" xmlns="" id="{E7A33215-CC12-D208-5CCE-E5972FAA08B4}"/>
              </a:ext>
            </a:extLst>
          </p:cNvPr>
          <p:cNvSpPr/>
          <p:nvPr userDrawn="1"/>
        </p:nvSpPr>
        <p:spPr>
          <a:xfrm>
            <a:off x="0" y="0"/>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5" name="Google Shape;41;p28">
            <a:extLst>
              <a:ext uri="{FF2B5EF4-FFF2-40B4-BE49-F238E27FC236}">
                <a16:creationId xmlns:a16="http://schemas.microsoft.com/office/drawing/2014/main" xmlns=""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xmlns=""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xmlns=""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xmlns="" id="{38A4BBA9-B6E8-ABC3-1C84-53EE89568FDE}"/>
              </a:ext>
            </a:extLst>
          </p:cNvPr>
          <p:cNvCxnSpPr>
            <a:cxnSpLocks/>
          </p:cNvCxnSpPr>
          <p:nvPr userDrawn="1"/>
        </p:nvCxnSpPr>
        <p:spPr>
          <a:xfrm>
            <a:off x="910210" y="4109292"/>
            <a:ext cx="1055834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Google Shape;22;p26">
            <a:extLst>
              <a:ext uri="{FF2B5EF4-FFF2-40B4-BE49-F238E27FC236}">
                <a16:creationId xmlns:a16="http://schemas.microsoft.com/office/drawing/2014/main" xmlns="" id="{1F72401B-92E5-25AE-3FEA-BB711A0C570C}"/>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252286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7A33215-CC12-D208-5CCE-E5972FAA08B4}"/>
              </a:ext>
            </a:extLst>
          </p:cNvPr>
          <p:cNvSpPr/>
          <p:nvPr userDrawn="1"/>
        </p:nvSpPr>
        <p:spPr>
          <a:xfrm>
            <a:off x="0" y="0"/>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3" name="Picture Placeholder 7">
            <a:extLst>
              <a:ext uri="{FF2B5EF4-FFF2-40B4-BE49-F238E27FC236}">
                <a16:creationId xmlns:a16="http://schemas.microsoft.com/office/drawing/2014/main" xmlns="" id="{B862E0FE-4F87-5684-E32E-370D3CF9A849}"/>
              </a:ext>
            </a:extLst>
          </p:cNvPr>
          <p:cNvSpPr>
            <a:spLocks noGrp="1"/>
          </p:cNvSpPr>
          <p:nvPr>
            <p:ph type="pic" sz="quarter" idx="10"/>
          </p:nvPr>
        </p:nvSpPr>
        <p:spPr>
          <a:xfrm>
            <a:off x="6096000" y="0"/>
            <a:ext cx="6096000" cy="6858000"/>
          </a:xfrm>
        </p:spPr>
        <p:txBody>
          <a:bodyPr/>
          <a:lstStyle/>
          <a:p>
            <a:endParaRPr lang="en-IN"/>
          </a:p>
        </p:txBody>
      </p:sp>
      <p:sp>
        <p:nvSpPr>
          <p:cNvPr id="5" name="Google Shape;41;p28">
            <a:extLst>
              <a:ext uri="{FF2B5EF4-FFF2-40B4-BE49-F238E27FC236}">
                <a16:creationId xmlns:a16="http://schemas.microsoft.com/office/drawing/2014/main" xmlns="" id="{33382448-C39A-B656-11E6-9701FDBADBBB}"/>
              </a:ext>
            </a:extLst>
          </p:cNvPr>
          <p:cNvSpPr txBox="1">
            <a:spLocks noGrp="1"/>
          </p:cNvSpPr>
          <p:nvPr>
            <p:ph type="title" hasCustomPrompt="1"/>
          </p:nvPr>
        </p:nvSpPr>
        <p:spPr>
          <a:xfrm>
            <a:off x="910209" y="2303923"/>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Title Slide</a:t>
            </a:r>
            <a:endParaRPr/>
          </a:p>
        </p:txBody>
      </p:sp>
      <p:sp>
        <p:nvSpPr>
          <p:cNvPr id="19" name="Google Shape;24;p26">
            <a:extLst>
              <a:ext uri="{FF2B5EF4-FFF2-40B4-BE49-F238E27FC236}">
                <a16:creationId xmlns:a16="http://schemas.microsoft.com/office/drawing/2014/main" xmlns="" id="{86079E78-6613-8F8B-B6B7-3D6721D2337B}"/>
              </a:ext>
            </a:extLst>
          </p:cNvPr>
          <p:cNvSpPr txBox="1">
            <a:spLocks noGrp="1"/>
          </p:cNvSpPr>
          <p:nvPr>
            <p:ph type="body" idx="2" hasCustomPrompt="1"/>
          </p:nvPr>
        </p:nvSpPr>
        <p:spPr>
          <a:xfrm>
            <a:off x="918332" y="420811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xmlns=""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xmlns="" id="{38A4BBA9-B6E8-ABC3-1C84-53EE89568FDE}"/>
              </a:ext>
            </a:extLst>
          </p:cNvPr>
          <p:cNvCxnSpPr>
            <a:cxnSpLocks/>
          </p:cNvCxnSpPr>
          <p:nvPr userDrawn="1"/>
        </p:nvCxnSpPr>
        <p:spPr>
          <a:xfrm>
            <a:off x="910210" y="4109292"/>
            <a:ext cx="1055834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Google Shape;22;p26">
            <a:extLst>
              <a:ext uri="{FF2B5EF4-FFF2-40B4-BE49-F238E27FC236}">
                <a16:creationId xmlns:a16="http://schemas.microsoft.com/office/drawing/2014/main" xmlns="" id="{8F8ABE9E-B85C-7854-0B7D-FD84CA7D1DC2}"/>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419917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xmlns="" id="{7834BEFB-5FF2-A9F0-0A31-E5E8DFDC3B2C}"/>
              </a:ext>
            </a:extLst>
          </p:cNvPr>
          <p:cNvSpPr/>
          <p:nvPr userDrawn="1"/>
        </p:nvSpPr>
        <p:spPr>
          <a:xfrm>
            <a:off x="1"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9" name="Picture 8" descr="A black and white logo&#10;&#10;Description automatically generated">
            <a:extLst>
              <a:ext uri="{FF2B5EF4-FFF2-40B4-BE49-F238E27FC236}">
                <a16:creationId xmlns:a16="http://schemas.microsoft.com/office/drawing/2014/main" xmlns="" id="{18AF8C1F-18E3-1C68-B20F-77B720EBF099}"/>
              </a:ext>
            </a:extLst>
          </p:cNvPr>
          <p:cNvPicPr>
            <a:picLocks noChangeAspect="1"/>
          </p:cNvPicPr>
          <p:nvPr userDrawn="1"/>
        </p:nvPicPr>
        <p:blipFill>
          <a:blip r:embed="rId2"/>
          <a:stretch>
            <a:fillRect/>
          </a:stretch>
        </p:blipFill>
        <p:spPr>
          <a:xfrm>
            <a:off x="520668" y="426423"/>
            <a:ext cx="2656930" cy="1393094"/>
          </a:xfrm>
          <a:prstGeom prst="rect">
            <a:avLst/>
          </a:prstGeom>
        </p:spPr>
      </p:pic>
      <p:sp>
        <p:nvSpPr>
          <p:cNvPr id="14" name="Google Shape;22;p26">
            <a:extLst>
              <a:ext uri="{FF2B5EF4-FFF2-40B4-BE49-F238E27FC236}">
                <a16:creationId xmlns:a16="http://schemas.microsoft.com/office/drawing/2014/main" xmlns="" id="{DDB3BA56-EAD5-5D65-30E3-BD8F506E16D2}"/>
              </a:ext>
            </a:extLst>
          </p:cNvPr>
          <p:cNvSpPr txBox="1">
            <a:spLocks noGrp="1"/>
          </p:cNvSpPr>
          <p:nvPr>
            <p:ph type="ftr" idx="3"/>
          </p:nvPr>
        </p:nvSpPr>
        <p:spPr>
          <a:xfrm>
            <a:off x="9791247" y="6351676"/>
            <a:ext cx="2188802" cy="3384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800" b="0" i="0">
                <a:solidFill>
                  <a:schemeClr val="tx1">
                    <a:lumMod val="10000"/>
                    <a:lumOff val="90000"/>
                    <a:alpha val="50000"/>
                  </a:schemeClr>
                </a:solidFill>
                <a:latin typeface="Funnel Sans"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2025 Copyright Genpact. All Rights Reserved.</a:t>
            </a:r>
          </a:p>
        </p:txBody>
      </p:sp>
      <p:cxnSp>
        <p:nvCxnSpPr>
          <p:cNvPr id="15" name="Straight Connector 14">
            <a:extLst>
              <a:ext uri="{FF2B5EF4-FFF2-40B4-BE49-F238E27FC236}">
                <a16:creationId xmlns:a16="http://schemas.microsoft.com/office/drawing/2014/main" xmlns="" id="{3484EDBC-1EE3-09B7-D98C-A5145060C1C2}"/>
              </a:ext>
            </a:extLst>
          </p:cNvPr>
          <p:cNvCxnSpPr>
            <a:cxnSpLocks/>
          </p:cNvCxnSpPr>
          <p:nvPr userDrawn="1"/>
        </p:nvCxnSpPr>
        <p:spPr>
          <a:xfrm>
            <a:off x="910210" y="4109292"/>
            <a:ext cx="1072520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Google Shape;18;p26">
            <a:extLst>
              <a:ext uri="{FF2B5EF4-FFF2-40B4-BE49-F238E27FC236}">
                <a16:creationId xmlns:a16="http://schemas.microsoft.com/office/drawing/2014/main" xmlns="" id="{5D7BE2E0-D859-8133-0A18-808CF49D4162}"/>
              </a:ext>
            </a:extLst>
          </p:cNvPr>
          <p:cNvSpPr txBox="1">
            <a:spLocks noGrp="1"/>
          </p:cNvSpPr>
          <p:nvPr>
            <p:ph type="title" hasCustomPrompt="1"/>
          </p:nvPr>
        </p:nvSpPr>
        <p:spPr>
          <a:xfrm>
            <a:off x="910210" y="2307321"/>
            <a:ext cx="4111308" cy="1714495"/>
          </a:xfrm>
          <a:prstGeom prst="rect">
            <a:avLst/>
          </a:prstGeom>
          <a:noFill/>
          <a:ln>
            <a:noFill/>
          </a:ln>
        </p:spPr>
        <p:txBody>
          <a:bodyPr spcFirstLastPara="1" wrap="square" lIns="0" tIns="45700" rIns="91425" bIns="0" anchor="b" anchorCtr="0">
            <a:noAutofit/>
          </a:bodyPr>
          <a:lstStyle>
            <a:lvl1pPr lvl="0" algn="l">
              <a:lnSpc>
                <a:spcPct val="80000"/>
              </a:lnSpc>
              <a:spcBef>
                <a:spcPts val="0"/>
              </a:spcBef>
              <a:spcAft>
                <a:spcPts val="0"/>
              </a:spcAft>
              <a:buSzPts val="3200"/>
              <a:buNone/>
              <a:defRPr sz="7250" b="1" i="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dirty="0"/>
              <a:t>Title Slide</a:t>
            </a:r>
            <a:endParaRPr dirty="0"/>
          </a:p>
        </p:txBody>
      </p:sp>
      <p:sp>
        <p:nvSpPr>
          <p:cNvPr id="17" name="Google Shape;24;p26">
            <a:extLst>
              <a:ext uri="{FF2B5EF4-FFF2-40B4-BE49-F238E27FC236}">
                <a16:creationId xmlns:a16="http://schemas.microsoft.com/office/drawing/2014/main" xmlns="" id="{F45BC6CB-DF2E-693A-1779-75C11CA0D2CB}"/>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p>
        </p:txBody>
      </p:sp>
      <p:sp>
        <p:nvSpPr>
          <p:cNvPr id="2" name="Picture Placeholder 7">
            <a:extLst>
              <a:ext uri="{FF2B5EF4-FFF2-40B4-BE49-F238E27FC236}">
                <a16:creationId xmlns:a16="http://schemas.microsoft.com/office/drawing/2014/main" xmlns="" id="{33519E47-27F9-92BD-E8C8-F04F740E82AD}"/>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42772476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xmlns="" id="{4FC512E5-9F1F-7A0D-7A71-51A402E2842E}"/>
              </a:ext>
            </a:extLst>
          </p:cNvPr>
          <p:cNvSpPr>
            <a:spLocks noGrp="1"/>
          </p:cNvSpPr>
          <p:nvPr>
            <p:ph type="pic" sz="quarter" idx="10"/>
          </p:nvPr>
        </p:nvSpPr>
        <p:spPr>
          <a:xfrm>
            <a:off x="6096000" y="0"/>
            <a:ext cx="6096000" cy="6858000"/>
          </a:xfrm>
        </p:spPr>
        <p:txBody>
          <a:bodyPr/>
          <a:lstStyle/>
          <a:p>
            <a:endParaRPr lang="en-IN"/>
          </a:p>
        </p:txBody>
      </p:sp>
      <p:sp>
        <p:nvSpPr>
          <p:cNvPr id="3" name="Rectangle 2">
            <a:extLst>
              <a:ext uri="{FF2B5EF4-FFF2-40B4-BE49-F238E27FC236}">
                <a16:creationId xmlns:a16="http://schemas.microsoft.com/office/drawing/2014/main" xmlns="" id="{1508DED2-D351-6F02-97F0-EC8D5DB87D78}"/>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6" name="Graphic 5">
            <a:extLst>
              <a:ext uri="{FF2B5EF4-FFF2-40B4-BE49-F238E27FC236}">
                <a16:creationId xmlns:a16="http://schemas.microsoft.com/office/drawing/2014/main" xmlns="" id="{64A1C97A-8611-4A24-A3B9-7CA7D0758DB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32" name="Google Shape;24;p26">
            <a:extLst>
              <a:ext uri="{FF2B5EF4-FFF2-40B4-BE49-F238E27FC236}">
                <a16:creationId xmlns:a16="http://schemas.microsoft.com/office/drawing/2014/main" xmlns="" id="{CD5D790D-9423-B18B-2082-61298E142DFA}"/>
              </a:ext>
            </a:extLst>
          </p:cNvPr>
          <p:cNvSpPr txBox="1">
            <a:spLocks noGrp="1"/>
          </p:cNvSpPr>
          <p:nvPr>
            <p:ph type="body" idx="2" hasCustomPrompt="1"/>
          </p:nvPr>
        </p:nvSpPr>
        <p:spPr>
          <a:xfrm>
            <a:off x="1185698" y="16056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1</a:t>
            </a:r>
          </a:p>
        </p:txBody>
      </p:sp>
      <p:sp>
        <p:nvSpPr>
          <p:cNvPr id="33" name="Google Shape;24;p26">
            <a:extLst>
              <a:ext uri="{FF2B5EF4-FFF2-40B4-BE49-F238E27FC236}">
                <a16:creationId xmlns:a16="http://schemas.microsoft.com/office/drawing/2014/main" xmlns="" id="{FAC077C5-23DB-6672-D948-DEFEE9E8266F}"/>
              </a:ext>
            </a:extLst>
          </p:cNvPr>
          <p:cNvSpPr txBox="1">
            <a:spLocks noGrp="1"/>
          </p:cNvSpPr>
          <p:nvPr>
            <p:ph type="body" idx="13" hasCustomPrompt="1"/>
          </p:nvPr>
        </p:nvSpPr>
        <p:spPr>
          <a:xfrm>
            <a:off x="1185698" y="225845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2</a:t>
            </a:r>
          </a:p>
        </p:txBody>
      </p:sp>
      <p:sp>
        <p:nvSpPr>
          <p:cNvPr id="34" name="Google Shape;24;p26">
            <a:extLst>
              <a:ext uri="{FF2B5EF4-FFF2-40B4-BE49-F238E27FC236}">
                <a16:creationId xmlns:a16="http://schemas.microsoft.com/office/drawing/2014/main" xmlns="" id="{2918299F-FCC7-1765-77FB-44EB16488DB3}"/>
              </a:ext>
            </a:extLst>
          </p:cNvPr>
          <p:cNvSpPr txBox="1">
            <a:spLocks noGrp="1"/>
          </p:cNvSpPr>
          <p:nvPr>
            <p:ph type="body" idx="14" hasCustomPrompt="1"/>
          </p:nvPr>
        </p:nvSpPr>
        <p:spPr>
          <a:xfrm>
            <a:off x="1185698" y="291123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3</a:t>
            </a:r>
          </a:p>
        </p:txBody>
      </p:sp>
      <p:sp>
        <p:nvSpPr>
          <p:cNvPr id="35" name="Google Shape;24;p26">
            <a:extLst>
              <a:ext uri="{FF2B5EF4-FFF2-40B4-BE49-F238E27FC236}">
                <a16:creationId xmlns:a16="http://schemas.microsoft.com/office/drawing/2014/main" xmlns="" id="{1F0EBE5B-16A9-6E53-E884-D6A6B0D8C39C}"/>
              </a:ext>
            </a:extLst>
          </p:cNvPr>
          <p:cNvSpPr txBox="1">
            <a:spLocks noGrp="1"/>
          </p:cNvSpPr>
          <p:nvPr>
            <p:ph type="body" idx="15" hasCustomPrompt="1"/>
          </p:nvPr>
        </p:nvSpPr>
        <p:spPr>
          <a:xfrm>
            <a:off x="1185698" y="356401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4</a:t>
            </a:r>
          </a:p>
        </p:txBody>
      </p:sp>
      <p:sp>
        <p:nvSpPr>
          <p:cNvPr id="36" name="Google Shape;24;p26">
            <a:extLst>
              <a:ext uri="{FF2B5EF4-FFF2-40B4-BE49-F238E27FC236}">
                <a16:creationId xmlns:a16="http://schemas.microsoft.com/office/drawing/2014/main" xmlns="" id="{67FF5144-A4A4-1D38-9F43-B38D8CDE582F}"/>
              </a:ext>
            </a:extLst>
          </p:cNvPr>
          <p:cNvSpPr txBox="1">
            <a:spLocks noGrp="1"/>
          </p:cNvSpPr>
          <p:nvPr>
            <p:ph type="body" idx="16" hasCustomPrompt="1"/>
          </p:nvPr>
        </p:nvSpPr>
        <p:spPr>
          <a:xfrm>
            <a:off x="1185698" y="421679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5</a:t>
            </a:r>
          </a:p>
        </p:txBody>
      </p:sp>
      <p:sp>
        <p:nvSpPr>
          <p:cNvPr id="37" name="Google Shape;24;p26">
            <a:extLst>
              <a:ext uri="{FF2B5EF4-FFF2-40B4-BE49-F238E27FC236}">
                <a16:creationId xmlns:a16="http://schemas.microsoft.com/office/drawing/2014/main" xmlns="" id="{B9E94BB8-D4CD-EDF0-4B6E-0D409D46B46D}"/>
              </a:ext>
            </a:extLst>
          </p:cNvPr>
          <p:cNvSpPr txBox="1">
            <a:spLocks noGrp="1"/>
          </p:cNvSpPr>
          <p:nvPr>
            <p:ph type="body" idx="17" hasCustomPrompt="1"/>
          </p:nvPr>
        </p:nvSpPr>
        <p:spPr>
          <a:xfrm>
            <a:off x="1185698" y="48695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6</a:t>
            </a:r>
          </a:p>
        </p:txBody>
      </p:sp>
      <p:sp>
        <p:nvSpPr>
          <p:cNvPr id="8" name="Google Shape;18;p26">
            <a:extLst>
              <a:ext uri="{FF2B5EF4-FFF2-40B4-BE49-F238E27FC236}">
                <a16:creationId xmlns:a16="http://schemas.microsoft.com/office/drawing/2014/main" xmlns="" id="{0FB8683D-0CDA-5A7B-8A1E-49E07216AD49}"/>
              </a:ext>
            </a:extLst>
          </p:cNvPr>
          <p:cNvSpPr txBox="1">
            <a:spLocks noGrp="1"/>
          </p:cNvSpPr>
          <p:nvPr>
            <p:ph type="title" hasCustomPrompt="1"/>
          </p:nvPr>
        </p:nvSpPr>
        <p:spPr>
          <a:xfrm>
            <a:off x="1185698" y="462976"/>
            <a:ext cx="3322413"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Agenda</a:t>
            </a:r>
            <a:endParaRPr/>
          </a:p>
        </p:txBody>
      </p:sp>
      <p:sp>
        <p:nvSpPr>
          <p:cNvPr id="2" name="Google Shape;22;p26">
            <a:extLst>
              <a:ext uri="{FF2B5EF4-FFF2-40B4-BE49-F238E27FC236}">
                <a16:creationId xmlns:a16="http://schemas.microsoft.com/office/drawing/2014/main" xmlns="" id="{E54128B7-0DEE-77CB-AEBE-B9DF33ED228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4" name="Google Shape;21;p33">
            <a:extLst>
              <a:ext uri="{FF2B5EF4-FFF2-40B4-BE49-F238E27FC236}">
                <a16:creationId xmlns:a16="http://schemas.microsoft.com/office/drawing/2014/main" xmlns="" id="{1074D97E-DB98-E915-569A-5882E1EC4C63}"/>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20649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reak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5AEAD8CB-D455-2662-BBB4-E9B5D7001FCF}"/>
              </a:ext>
            </a:extLst>
          </p:cNvPr>
          <p:cNvPicPr>
            <a:picLocks noChangeAspect="1"/>
          </p:cNvPicPr>
          <p:nvPr userDrawn="1"/>
        </p:nvPicPr>
        <p:blipFill>
          <a:blip r:embed="rId2"/>
          <a:srcRect l="4" r="4"/>
          <a:stretch/>
        </p:blipFill>
        <p:spPr>
          <a:xfrm>
            <a:off x="0" y="0"/>
            <a:ext cx="12191096" cy="6858000"/>
          </a:xfrm>
          <a:prstGeom prst="rect">
            <a:avLst/>
          </a:prstGeom>
        </p:spPr>
      </p:pic>
      <p:pic>
        <p:nvPicPr>
          <p:cNvPr id="3" name="Graphic 2">
            <a:extLst>
              <a:ext uri="{FF2B5EF4-FFF2-40B4-BE49-F238E27FC236}">
                <a16:creationId xmlns:a16="http://schemas.microsoft.com/office/drawing/2014/main" xmlns="" id="{DCCB0F4C-3F26-BA7E-616F-A197B95C390C}"/>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xmlns="" id="{53BD9F75-D4D5-1671-69E7-8827B8F0E17C}"/>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xmlns="" id="{45B6F066-7027-6C8D-88C9-A63310804D1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xmlns="" id="{0BF47ABB-BAA1-ED1A-C2CB-08A5AD2BF2C4}"/>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xmlns="" id="{B4F2EE16-3133-4741-9B83-27EEFFB40CB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xmlns="" id="{087F327E-CDFE-0DEE-1BA5-9E557FB7A56B}"/>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3008587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Break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5AEAD8CB-D455-2662-BBB4-E9B5D7001FCF}"/>
              </a:ext>
            </a:extLst>
          </p:cNvPr>
          <p:cNvPicPr>
            <a:picLocks noChangeAspect="1"/>
          </p:cNvPicPr>
          <p:nvPr userDrawn="1"/>
        </p:nvPicPr>
        <p:blipFill>
          <a:blip r:embed="rId2"/>
          <a:srcRect t="7809" b="7809"/>
          <a:stretch/>
        </p:blipFill>
        <p:spPr>
          <a:xfrm>
            <a:off x="0" y="0"/>
            <a:ext cx="12191096" cy="6858000"/>
          </a:xfrm>
          <a:prstGeom prst="rect">
            <a:avLst/>
          </a:prstGeom>
        </p:spPr>
      </p:pic>
      <p:pic>
        <p:nvPicPr>
          <p:cNvPr id="3" name="Graphic 2">
            <a:extLst>
              <a:ext uri="{FF2B5EF4-FFF2-40B4-BE49-F238E27FC236}">
                <a16:creationId xmlns:a16="http://schemas.microsoft.com/office/drawing/2014/main" xmlns="" id="{DCCB0F4C-3F26-BA7E-616F-A197B95C390C}"/>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xmlns="" id="{BD39DD8A-3B70-EB34-3807-A366E3F6C333}"/>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xmlns="" id="{8B84CB6C-EECB-529B-5C65-77DC70C2D011}"/>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xmlns="" id="{131FB752-B635-034C-01EE-E8B6CEABD12B}"/>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xmlns="" id="{24D1AB1E-5BA0-6186-434B-4A09EE3372BE}"/>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5" name="Google Shape;21;p33">
            <a:extLst>
              <a:ext uri="{FF2B5EF4-FFF2-40B4-BE49-F238E27FC236}">
                <a16:creationId xmlns:a16="http://schemas.microsoft.com/office/drawing/2014/main" xmlns="" id="{AEDD464E-5326-DE26-9A86-9A86E745AF01}"/>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3353875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with Subtitle 2">
    <p:bg>
      <p:bgPr>
        <a:solidFill>
          <a:schemeClr val="tx1"/>
        </a:solidFill>
        <a:effectLst/>
      </p:bgPr>
    </p:bg>
    <p:spTree>
      <p:nvGrpSpPr>
        <p:cNvPr id="1" name=""/>
        <p:cNvGrpSpPr/>
        <p:nvPr/>
      </p:nvGrpSpPr>
      <p:grpSpPr>
        <a:xfrm>
          <a:off x="0" y="0"/>
          <a:ext cx="0" cy="0"/>
          <a:chOff x="0" y="0"/>
          <a:chExt cx="0" cy="0"/>
        </a:xfrm>
      </p:grpSpPr>
      <p:sp>
        <p:nvSpPr>
          <p:cNvPr id="4" name="Google Shape;24;p26">
            <a:extLst>
              <a:ext uri="{FF2B5EF4-FFF2-40B4-BE49-F238E27FC236}">
                <a16:creationId xmlns:a16="http://schemas.microsoft.com/office/drawing/2014/main" xmlns="" id="{7D928B5C-F90E-335F-FF83-2AE5D6633DE6}"/>
              </a:ext>
            </a:extLst>
          </p:cNvPr>
          <p:cNvSpPr txBox="1">
            <a:spLocks noGrp="1"/>
          </p:cNvSpPr>
          <p:nvPr>
            <p:ph type="body" idx="2" hasCustomPrompt="1"/>
          </p:nvPr>
        </p:nvSpPr>
        <p:spPr>
          <a:xfrm>
            <a:off x="993896" y="1055697"/>
            <a:ext cx="9256696" cy="696261"/>
          </a:xfrm>
          <a:prstGeom prst="rect">
            <a:avLst/>
          </a:prstGeom>
          <a:noFill/>
          <a:ln>
            <a:noFill/>
          </a:ln>
        </p:spPr>
        <p:txBody>
          <a:bodyPr spcFirstLastPara="1" wrap="square" lIns="0" tIns="0" rIns="0" bIns="0" anchor="t" anchorCtr="0">
            <a:noAutofit/>
          </a:bodyPr>
          <a:lstStyle>
            <a:lvl1pPr marL="0" lvl="0" indent="0" algn="l">
              <a:lnSpc>
                <a:spcPct val="90000"/>
              </a:lnSpc>
              <a:spcBef>
                <a:spcPts val="0"/>
              </a:spcBef>
              <a:spcAft>
                <a:spcPts val="0"/>
              </a:spcAft>
              <a:buSzPts val="1400"/>
              <a:buFont typeface="Arial" panose="020B0604020202020204" pitchFamily="34" charset="0"/>
              <a:buNone/>
              <a:defRPr lang="en-GB" sz="2400" b="1" i="0" kern="1200" spc="0" dirty="0">
                <a:solidFill>
                  <a:schemeClr val="bg1"/>
                </a:solidFill>
                <a:latin typeface="Funnel Sans" pitchFamily="2" charset="0"/>
                <a:ea typeface="+mn-ea"/>
                <a:cs typeface="+mn-cs"/>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are larger than body copy and can drop over multiple lines, and are helpful to take the strain off the big headline.</a:t>
            </a:r>
          </a:p>
        </p:txBody>
      </p:sp>
      <p:sp>
        <p:nvSpPr>
          <p:cNvPr id="7" name="Text Placeholder 29">
            <a:extLst>
              <a:ext uri="{FF2B5EF4-FFF2-40B4-BE49-F238E27FC236}">
                <a16:creationId xmlns:a16="http://schemas.microsoft.com/office/drawing/2014/main" xmlns="" id="{46482378-AECD-3D9B-EAD3-584511C7220A}"/>
              </a:ext>
            </a:extLst>
          </p:cNvPr>
          <p:cNvSpPr>
            <a:spLocks noGrp="1"/>
          </p:cNvSpPr>
          <p:nvPr>
            <p:ph type="body" sz="quarter" idx="12"/>
          </p:nvPr>
        </p:nvSpPr>
        <p:spPr>
          <a:xfrm>
            <a:off x="993896"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29">
            <a:extLst>
              <a:ext uri="{FF2B5EF4-FFF2-40B4-BE49-F238E27FC236}">
                <a16:creationId xmlns:a16="http://schemas.microsoft.com/office/drawing/2014/main" xmlns="" id="{D1E70E66-2D85-AF1C-EBE2-3897458CE370}"/>
              </a:ext>
            </a:extLst>
          </p:cNvPr>
          <p:cNvSpPr>
            <a:spLocks noGrp="1"/>
          </p:cNvSpPr>
          <p:nvPr>
            <p:ph type="body" sz="quarter" idx="14"/>
          </p:nvPr>
        </p:nvSpPr>
        <p:spPr>
          <a:xfrm>
            <a:off x="6096000" y="1996574"/>
            <a:ext cx="4884274" cy="3805729"/>
          </a:xfrm>
        </p:spPr>
        <p:txBody>
          <a:bodyPr lIns="0" tIns="0" rIns="0" bIns="0">
            <a:normAutofit/>
          </a:bodyPr>
          <a:lstStyle>
            <a:lvl1pPr marL="0" indent="0">
              <a:lnSpc>
                <a:spcPct val="100000"/>
              </a:lnSpc>
              <a:spcBef>
                <a:spcPts val="1328"/>
              </a:spcBef>
              <a:spcAft>
                <a:spcPts val="0"/>
              </a:spcAft>
              <a:defRPr sz="1600" b="0" i="0" spc="0">
                <a:solidFill>
                  <a:schemeClr val="bg1"/>
                </a:solidFill>
                <a:latin typeface="Funnel Sans" pitchFamily="2" charset="0"/>
              </a:defRPr>
            </a:lvl1pPr>
            <a:lvl2pPr marL="216000" indent="-216000">
              <a:lnSpc>
                <a:spcPct val="100000"/>
              </a:lnSpc>
              <a:buFontTx/>
              <a:buBlip>
                <a:blip r:embed="rId2"/>
              </a:buBlip>
              <a:defRPr sz="1600" b="0" i="0">
                <a:solidFill>
                  <a:schemeClr val="bg1"/>
                </a:solidFill>
                <a:latin typeface="Funnel Sans" pitchFamily="2" charset="0"/>
              </a:defRPr>
            </a:lvl2pPr>
            <a:lvl3pPr marL="576000" indent="-217560">
              <a:lnSpc>
                <a:spcPct val="100000"/>
              </a:lnSpc>
              <a:buFontTx/>
              <a:buBlip>
                <a:blip r:embed="rId2"/>
              </a:buBlip>
              <a:defRPr sz="1400" b="0" i="0">
                <a:solidFill>
                  <a:schemeClr val="bg1"/>
                </a:solidFill>
                <a:latin typeface="Funnel Sans" pitchFamily="2" charset="0"/>
              </a:defRPr>
            </a:lvl3pPr>
            <a:lvl4pPr marL="936000" indent="-216000">
              <a:lnSpc>
                <a:spcPct val="100000"/>
              </a:lnSpc>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3" name="Graphic 2">
            <a:extLst>
              <a:ext uri="{FF2B5EF4-FFF2-40B4-BE49-F238E27FC236}">
                <a16:creationId xmlns:a16="http://schemas.microsoft.com/office/drawing/2014/main" xmlns="" id="{A609A96A-8F24-9528-E836-E7DDD980E1D8}"/>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14" name="Google Shape;18;p26">
            <a:extLst>
              <a:ext uri="{FF2B5EF4-FFF2-40B4-BE49-F238E27FC236}">
                <a16:creationId xmlns:a16="http://schemas.microsoft.com/office/drawing/2014/main" xmlns="" id="{5704D772-7781-1777-206A-5DE46FF7FD5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5" name="Google Shape;22;p26">
            <a:extLst>
              <a:ext uri="{FF2B5EF4-FFF2-40B4-BE49-F238E27FC236}">
                <a16:creationId xmlns:a16="http://schemas.microsoft.com/office/drawing/2014/main" xmlns="" id="{58F683C0-0370-BE33-97F1-6342A172CA4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9147392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Content with Subtitle 2">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3BCCADD6-476E-2605-EFDA-DA987E981A7D}"/>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xmlns="" id="{5B750E74-6C9A-AC48-B2A3-B2649BE34D6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23D58D9C-E749-0648-D647-46FA39F8A49F}"/>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11710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Content with Subtitle 2">
    <p:bg>
      <p:bgPr>
        <a:solidFill>
          <a:schemeClr val="tx1"/>
        </a:solidFill>
        <a:effectLst/>
      </p:bgPr>
    </p:bg>
    <p:spTree>
      <p:nvGrpSpPr>
        <p:cNvPr id="1" name=""/>
        <p:cNvGrpSpPr/>
        <p:nvPr/>
      </p:nvGrpSpPr>
      <p:grpSpPr>
        <a:xfrm>
          <a:off x="0" y="0"/>
          <a:ext cx="0" cy="0"/>
          <a:chOff x="0" y="0"/>
          <a:chExt cx="0" cy="0"/>
        </a:xfrm>
      </p:grpSpPr>
      <p:sp>
        <p:nvSpPr>
          <p:cNvPr id="22" name="Freeform: Shape 130">
            <a:extLst>
              <a:ext uri="{FF2B5EF4-FFF2-40B4-BE49-F238E27FC236}">
                <a16:creationId xmlns:a16="http://schemas.microsoft.com/office/drawing/2014/main" xmlns="" id="{1AE08231-E7A9-B698-87FD-3D8BAE74AFE9}"/>
              </a:ext>
            </a:extLst>
          </p:cNvPr>
          <p:cNvSpPr/>
          <p:nvPr userDrawn="1"/>
        </p:nvSpPr>
        <p:spPr>
          <a:xfrm>
            <a:off x="1590868" y="471991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solidFill>
                <a:schemeClr val="bg1"/>
              </a:solidFill>
            </a:endParaRPr>
          </a:p>
        </p:txBody>
      </p:sp>
      <p:sp>
        <p:nvSpPr>
          <p:cNvPr id="6" name="Oval 5">
            <a:extLst>
              <a:ext uri="{FF2B5EF4-FFF2-40B4-BE49-F238E27FC236}">
                <a16:creationId xmlns:a16="http://schemas.microsoft.com/office/drawing/2014/main" xmlns="" id="{C4540FB7-5140-7DB6-6276-4F65AF568836}"/>
              </a:ext>
            </a:extLst>
          </p:cNvPr>
          <p:cNvSpPr/>
          <p:nvPr userDrawn="1"/>
        </p:nvSpPr>
        <p:spPr>
          <a:xfrm>
            <a:off x="1177989" y="5093702"/>
            <a:ext cx="825758" cy="825758"/>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Freeform: Shape 125">
            <a:extLst>
              <a:ext uri="{FF2B5EF4-FFF2-40B4-BE49-F238E27FC236}">
                <a16:creationId xmlns:a16="http://schemas.microsoft.com/office/drawing/2014/main" xmlns="" id="{4FC9E0BD-5425-2F56-7138-C4D3125D947F}"/>
              </a:ext>
            </a:extLst>
          </p:cNvPr>
          <p:cNvSpPr/>
          <p:nvPr userDrawn="1"/>
        </p:nvSpPr>
        <p:spPr>
          <a:xfrm>
            <a:off x="1590868" y="297499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5" name="Oval 4">
            <a:extLst>
              <a:ext uri="{FF2B5EF4-FFF2-40B4-BE49-F238E27FC236}">
                <a16:creationId xmlns:a16="http://schemas.microsoft.com/office/drawing/2014/main" xmlns="" id="{2DE8857D-DC9F-9690-3147-6F0A0FEE3D5F}"/>
              </a:ext>
            </a:extLst>
          </p:cNvPr>
          <p:cNvSpPr/>
          <p:nvPr userDrawn="1"/>
        </p:nvSpPr>
        <p:spPr>
          <a:xfrm>
            <a:off x="1177989" y="3323780"/>
            <a:ext cx="825758" cy="825758"/>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Freeform: Shape 100">
            <a:extLst>
              <a:ext uri="{FF2B5EF4-FFF2-40B4-BE49-F238E27FC236}">
                <a16:creationId xmlns:a16="http://schemas.microsoft.com/office/drawing/2014/main" xmlns="" id="{87A42313-743C-B14F-7C95-096F6A139962}"/>
              </a:ext>
            </a:extLst>
          </p:cNvPr>
          <p:cNvSpPr/>
          <p:nvPr userDrawn="1"/>
        </p:nvSpPr>
        <p:spPr>
          <a:xfrm>
            <a:off x="1590868" y="1230071"/>
            <a:ext cx="3597782" cy="1573340"/>
          </a:xfrm>
          <a:custGeom>
            <a:avLst/>
            <a:gdLst>
              <a:gd name="connsiteX0" fmla="*/ 262229 w 3597782"/>
              <a:gd name="connsiteY0" fmla="*/ 0 h 1573340"/>
              <a:gd name="connsiteX1" fmla="*/ 3335553 w 3597782"/>
              <a:gd name="connsiteY1" fmla="*/ 0 h 1573340"/>
              <a:gd name="connsiteX2" fmla="*/ 3597782 w 3597782"/>
              <a:gd name="connsiteY2" fmla="*/ 262229 h 1573340"/>
              <a:gd name="connsiteX3" fmla="*/ 3597782 w 3597782"/>
              <a:gd name="connsiteY3" fmla="*/ 1311111 h 1573340"/>
              <a:gd name="connsiteX4" fmla="*/ 3335553 w 3597782"/>
              <a:gd name="connsiteY4" fmla="*/ 1573340 h 1573340"/>
              <a:gd name="connsiteX5" fmla="*/ 262229 w 3597782"/>
              <a:gd name="connsiteY5" fmla="*/ 1573340 h 1573340"/>
              <a:gd name="connsiteX6" fmla="*/ 0 w 3597782"/>
              <a:gd name="connsiteY6" fmla="*/ 1311111 h 1573340"/>
              <a:gd name="connsiteX7" fmla="*/ 0 w 3597782"/>
              <a:gd name="connsiteY7" fmla="*/ 1164712 h 1573340"/>
              <a:gd name="connsiteX8" fmla="*/ 29290 w 3597782"/>
              <a:gd name="connsiteY8" fmla="*/ 1161760 h 1573340"/>
              <a:gd name="connsiteX9" fmla="*/ 334997 w 3597782"/>
              <a:gd name="connsiteY9" fmla="*/ 786670 h 1573340"/>
              <a:gd name="connsiteX10" fmla="*/ 29290 w 3597782"/>
              <a:gd name="connsiteY10" fmla="*/ 411581 h 1573340"/>
              <a:gd name="connsiteX11" fmla="*/ 0 w 3597782"/>
              <a:gd name="connsiteY11" fmla="*/ 408628 h 1573340"/>
              <a:gd name="connsiteX12" fmla="*/ 0 w 3597782"/>
              <a:gd name="connsiteY12" fmla="*/ 262229 h 1573340"/>
              <a:gd name="connsiteX13" fmla="*/ 262229 w 3597782"/>
              <a:gd name="connsiteY13" fmla="*/ 0 h 157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7782" h="1573340">
                <a:moveTo>
                  <a:pt x="262229" y="0"/>
                </a:moveTo>
                <a:lnTo>
                  <a:pt x="3335553" y="0"/>
                </a:lnTo>
                <a:cubicBezTo>
                  <a:pt x="3480378" y="0"/>
                  <a:pt x="3597782" y="117404"/>
                  <a:pt x="3597782" y="262229"/>
                </a:cubicBezTo>
                <a:lnTo>
                  <a:pt x="3597782" y="1311111"/>
                </a:lnTo>
                <a:cubicBezTo>
                  <a:pt x="3597782" y="1455936"/>
                  <a:pt x="3480378" y="1573340"/>
                  <a:pt x="3335553" y="1573340"/>
                </a:cubicBezTo>
                <a:lnTo>
                  <a:pt x="262229" y="1573340"/>
                </a:lnTo>
                <a:cubicBezTo>
                  <a:pt x="117404" y="1573340"/>
                  <a:pt x="0" y="1455936"/>
                  <a:pt x="0" y="1311111"/>
                </a:cubicBezTo>
                <a:lnTo>
                  <a:pt x="0" y="1164712"/>
                </a:lnTo>
                <a:lnTo>
                  <a:pt x="29290" y="1161760"/>
                </a:lnTo>
                <a:cubicBezTo>
                  <a:pt x="203757" y="1126059"/>
                  <a:pt x="334997" y="971691"/>
                  <a:pt x="334997" y="786670"/>
                </a:cubicBezTo>
                <a:cubicBezTo>
                  <a:pt x="334997" y="601650"/>
                  <a:pt x="203757" y="447282"/>
                  <a:pt x="29290" y="411581"/>
                </a:cubicBezTo>
                <a:lnTo>
                  <a:pt x="0" y="408628"/>
                </a:lnTo>
                <a:lnTo>
                  <a:pt x="0" y="262229"/>
                </a:lnTo>
                <a:cubicBezTo>
                  <a:pt x="0" y="117404"/>
                  <a:pt x="117404" y="0"/>
                  <a:pt x="262229" y="0"/>
                </a:cubicBezTo>
                <a:close/>
              </a:path>
            </a:pathLst>
          </a:custGeom>
          <a:noFill/>
          <a:ln w="63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en-IN"/>
          </a:p>
        </p:txBody>
      </p:sp>
      <p:sp>
        <p:nvSpPr>
          <p:cNvPr id="4" name="Oval 3">
            <a:extLst>
              <a:ext uri="{FF2B5EF4-FFF2-40B4-BE49-F238E27FC236}">
                <a16:creationId xmlns:a16="http://schemas.microsoft.com/office/drawing/2014/main" xmlns="" id="{3B5DCD89-F093-74BF-F703-435662D30530}"/>
              </a:ext>
            </a:extLst>
          </p:cNvPr>
          <p:cNvSpPr/>
          <p:nvPr userDrawn="1"/>
        </p:nvSpPr>
        <p:spPr>
          <a:xfrm>
            <a:off x="1192979" y="1603862"/>
            <a:ext cx="825758" cy="825758"/>
          </a:xfrm>
          <a:prstGeom prst="ellipse">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xmlns="" id="{3BCCADD6-476E-2605-EFDA-DA987E981A7D}"/>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xmlns="" id="{5B750E74-6C9A-AC48-B2A3-B2649BE34D6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23D58D9C-E749-0648-D647-46FA39F8A49F}"/>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2" name="Oval 11">
            <a:extLst>
              <a:ext uri="{FF2B5EF4-FFF2-40B4-BE49-F238E27FC236}">
                <a16:creationId xmlns:a16="http://schemas.microsoft.com/office/drawing/2014/main" xmlns="" id="{8B32AF04-3F40-C0BD-A45E-4C5A3756E840}"/>
              </a:ext>
            </a:extLst>
          </p:cNvPr>
          <p:cNvSpPr/>
          <p:nvPr userDrawn="1"/>
        </p:nvSpPr>
        <p:spPr>
          <a:xfrm>
            <a:off x="1303770" y="1710255"/>
            <a:ext cx="604176" cy="604174"/>
          </a:xfrm>
          <a:prstGeom prst="ellipse">
            <a:avLst/>
          </a:prstGeom>
          <a:solidFill>
            <a:schemeClr val="accent6"/>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p>
        </p:txBody>
      </p:sp>
      <p:pic>
        <p:nvPicPr>
          <p:cNvPr id="13" name="Graphic 12">
            <a:hlinkClick r:id="" action="ppaction://noaction"/>
            <a:extLst>
              <a:ext uri="{FF2B5EF4-FFF2-40B4-BE49-F238E27FC236}">
                <a16:creationId xmlns:a16="http://schemas.microsoft.com/office/drawing/2014/main" xmlns="" id="{93145C6A-5E9D-4853-194B-6E4E162A5F8E}"/>
              </a:ext>
            </a:extLst>
          </p:cNvPr>
          <p:cNvPicPr>
            <a:picLocks noChangeAspect="1"/>
          </p:cNvPicPr>
          <p:nvPr userDrawn="1"/>
        </p:nvPicPr>
        <p:blipFill>
          <a:blip r:embed="rId4">
            <a:extLst>
              <a:ext uri="{96DAC541-7B7A-43D3-8B79-37D633B846F1}">
                <asvg:svgBlip xmlns:asvg="http://schemas.microsoft.com/office/drawing/2016/SVG/main" xmlns="" r:embed="rId6"/>
              </a:ext>
            </a:extLst>
          </a:blip>
          <a:stretch>
            <a:fillRect/>
          </a:stretch>
        </p:blipFill>
        <p:spPr>
          <a:xfrm>
            <a:off x="1502111" y="1892825"/>
            <a:ext cx="231671" cy="247834"/>
          </a:xfrm>
          <a:prstGeom prst="rect">
            <a:avLst/>
          </a:prstGeom>
        </p:spPr>
      </p:pic>
      <p:sp>
        <p:nvSpPr>
          <p:cNvPr id="16" name="Oval 15">
            <a:extLst>
              <a:ext uri="{FF2B5EF4-FFF2-40B4-BE49-F238E27FC236}">
                <a16:creationId xmlns:a16="http://schemas.microsoft.com/office/drawing/2014/main" xmlns="" id="{1A04598C-A9DC-4327-4434-AC330CC5E90B}"/>
              </a:ext>
            </a:extLst>
          </p:cNvPr>
          <p:cNvSpPr/>
          <p:nvPr userDrawn="1"/>
        </p:nvSpPr>
        <p:spPr>
          <a:xfrm>
            <a:off x="1309871" y="3442674"/>
            <a:ext cx="604176" cy="604174"/>
          </a:xfrm>
          <a:prstGeom prst="ellipse">
            <a:avLst/>
          </a:prstGeom>
          <a:solidFill>
            <a:schemeClr val="accent6"/>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a:p>
        </p:txBody>
      </p:sp>
      <p:pic>
        <p:nvPicPr>
          <p:cNvPr id="17" name="Graphic 16">
            <a:hlinkClick r:id="" action="ppaction://noaction"/>
            <a:extLst>
              <a:ext uri="{FF2B5EF4-FFF2-40B4-BE49-F238E27FC236}">
                <a16:creationId xmlns:a16="http://schemas.microsoft.com/office/drawing/2014/main" xmlns="" id="{C29152DF-CA6A-2D2B-F259-D361722B81E2}"/>
              </a:ext>
            </a:extLst>
          </p:cNvPr>
          <p:cNvPicPr>
            <a:picLocks noChangeAspect="1"/>
          </p:cNvPicPr>
          <p:nvPr userDrawn="1"/>
        </p:nvPicPr>
        <p:blipFill>
          <a:blip r:embed="rId4">
            <a:extLst>
              <a:ext uri="{96DAC541-7B7A-43D3-8B79-37D633B846F1}">
                <asvg:svgBlip xmlns:asvg="http://schemas.microsoft.com/office/drawing/2016/SVG/main" xmlns="" r:embed="rId6"/>
              </a:ext>
            </a:extLst>
          </a:blip>
          <a:stretch>
            <a:fillRect/>
          </a:stretch>
        </p:blipFill>
        <p:spPr>
          <a:xfrm>
            <a:off x="1495529" y="3616380"/>
            <a:ext cx="231671" cy="247834"/>
          </a:xfrm>
          <a:prstGeom prst="rect">
            <a:avLst/>
          </a:prstGeom>
        </p:spPr>
      </p:pic>
      <p:sp>
        <p:nvSpPr>
          <p:cNvPr id="20" name="Oval 19">
            <a:extLst>
              <a:ext uri="{FF2B5EF4-FFF2-40B4-BE49-F238E27FC236}">
                <a16:creationId xmlns:a16="http://schemas.microsoft.com/office/drawing/2014/main" xmlns="" id="{60CF9DA6-B8E4-4221-3133-F7B2CC632302}"/>
              </a:ext>
            </a:extLst>
          </p:cNvPr>
          <p:cNvSpPr/>
          <p:nvPr userDrawn="1"/>
        </p:nvSpPr>
        <p:spPr>
          <a:xfrm>
            <a:off x="1302288" y="5204494"/>
            <a:ext cx="604176" cy="604174"/>
          </a:xfrm>
          <a:prstGeom prst="ellipse">
            <a:avLst/>
          </a:prstGeom>
          <a:solidFill>
            <a:schemeClr val="accent6"/>
          </a:solidFill>
          <a:ln w="53975">
            <a:no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IN" dirty="0"/>
          </a:p>
        </p:txBody>
      </p:sp>
      <p:pic>
        <p:nvPicPr>
          <p:cNvPr id="21" name="Graphic 20">
            <a:hlinkClick r:id="" action="ppaction://noaction"/>
            <a:extLst>
              <a:ext uri="{FF2B5EF4-FFF2-40B4-BE49-F238E27FC236}">
                <a16:creationId xmlns:a16="http://schemas.microsoft.com/office/drawing/2014/main" xmlns="" id="{4B2A357D-F5EC-7453-C3A1-EA3C8787BF25}"/>
              </a:ext>
            </a:extLst>
          </p:cNvPr>
          <p:cNvPicPr>
            <a:picLocks noChangeAspect="1"/>
          </p:cNvPicPr>
          <p:nvPr userDrawn="1"/>
        </p:nvPicPr>
        <p:blipFill>
          <a:blip r:embed="rId4">
            <a:extLst>
              <a:ext uri="{96DAC541-7B7A-43D3-8B79-37D633B846F1}">
                <asvg:svgBlip xmlns:asvg="http://schemas.microsoft.com/office/drawing/2016/SVG/main" xmlns="" r:embed="rId6"/>
              </a:ext>
            </a:extLst>
          </a:blip>
          <a:stretch>
            <a:fillRect/>
          </a:stretch>
        </p:blipFill>
        <p:spPr>
          <a:xfrm>
            <a:off x="1475032" y="5368578"/>
            <a:ext cx="231671" cy="247834"/>
          </a:xfrm>
          <a:prstGeom prst="rect">
            <a:avLst/>
          </a:prstGeom>
        </p:spPr>
      </p:pic>
      <p:sp>
        <p:nvSpPr>
          <p:cNvPr id="24" name="Text Placeholder 29">
            <a:extLst>
              <a:ext uri="{FF2B5EF4-FFF2-40B4-BE49-F238E27FC236}">
                <a16:creationId xmlns:a16="http://schemas.microsoft.com/office/drawing/2014/main" xmlns="" id="{057B2D8C-62F7-5A8A-92CC-A7405C59D4AB}"/>
              </a:ext>
            </a:extLst>
          </p:cNvPr>
          <p:cNvSpPr>
            <a:spLocks noGrp="1"/>
          </p:cNvSpPr>
          <p:nvPr>
            <p:ph type="body" sz="quarter" idx="12" hasCustomPrompt="1"/>
          </p:nvPr>
        </p:nvSpPr>
        <p:spPr>
          <a:xfrm>
            <a:off x="2195044" y="1529061"/>
            <a:ext cx="2727476"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bg1"/>
                </a:solidFill>
                <a:latin typeface="Funnel Sans" pitchFamily="2" charset="0"/>
              </a:defRPr>
            </a:lvl1pPr>
            <a:lvl2pPr marL="216000" indent="-216000">
              <a:lnSpc>
                <a:spcPct val="100000"/>
              </a:lnSpc>
              <a:spcBef>
                <a:spcPts val="0"/>
              </a:spcBef>
              <a:spcAft>
                <a:spcPts val="600"/>
              </a:spcAft>
              <a:buFontTx/>
              <a:buBlip>
                <a:blip r:embed="rId7"/>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7"/>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7"/>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dirty="0"/>
              <a:t>Click to edit  text </a:t>
            </a:r>
          </a:p>
        </p:txBody>
      </p:sp>
      <p:sp>
        <p:nvSpPr>
          <p:cNvPr id="25" name="Text Placeholder 29">
            <a:extLst>
              <a:ext uri="{FF2B5EF4-FFF2-40B4-BE49-F238E27FC236}">
                <a16:creationId xmlns:a16="http://schemas.microsoft.com/office/drawing/2014/main" xmlns="" id="{D8C0B993-9DED-9630-67DF-8F48A3093D4B}"/>
              </a:ext>
            </a:extLst>
          </p:cNvPr>
          <p:cNvSpPr>
            <a:spLocks noGrp="1"/>
          </p:cNvSpPr>
          <p:nvPr>
            <p:ph type="body" sz="quarter" idx="13" hasCustomPrompt="1"/>
          </p:nvPr>
        </p:nvSpPr>
        <p:spPr>
          <a:xfrm>
            <a:off x="2195044" y="3268980"/>
            <a:ext cx="2727476"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bg1"/>
                </a:solidFill>
                <a:latin typeface="Funnel Sans" pitchFamily="2" charset="0"/>
              </a:defRPr>
            </a:lvl1pPr>
            <a:lvl2pPr marL="216000" indent="-216000">
              <a:lnSpc>
                <a:spcPct val="100000"/>
              </a:lnSpc>
              <a:spcBef>
                <a:spcPts val="0"/>
              </a:spcBef>
              <a:spcAft>
                <a:spcPts val="600"/>
              </a:spcAft>
              <a:buFontTx/>
              <a:buBlip>
                <a:blip r:embed="rId7"/>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7"/>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7"/>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xmlns="" id="{06CB1E66-CA9D-7976-8B76-220E43E15026}"/>
              </a:ext>
            </a:extLst>
          </p:cNvPr>
          <p:cNvSpPr>
            <a:spLocks noGrp="1"/>
          </p:cNvSpPr>
          <p:nvPr>
            <p:ph type="body" sz="quarter" idx="14" hasCustomPrompt="1"/>
          </p:nvPr>
        </p:nvSpPr>
        <p:spPr>
          <a:xfrm>
            <a:off x="2195044" y="5018901"/>
            <a:ext cx="2727476" cy="975360"/>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400" b="0" i="0" spc="0">
                <a:solidFill>
                  <a:schemeClr val="bg1"/>
                </a:solidFill>
                <a:latin typeface="Funnel Sans" pitchFamily="2" charset="0"/>
              </a:defRPr>
            </a:lvl1pPr>
            <a:lvl2pPr marL="216000" indent="-216000">
              <a:lnSpc>
                <a:spcPct val="100000"/>
              </a:lnSpc>
              <a:spcBef>
                <a:spcPts val="0"/>
              </a:spcBef>
              <a:spcAft>
                <a:spcPts val="600"/>
              </a:spcAft>
              <a:buFontTx/>
              <a:buBlip>
                <a:blip r:embed="rId7"/>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7"/>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7"/>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xmlns="" id="{2903C06C-12D7-2881-E21D-78E85C970D26}"/>
              </a:ext>
            </a:extLst>
          </p:cNvPr>
          <p:cNvSpPr>
            <a:spLocks noGrp="1"/>
          </p:cNvSpPr>
          <p:nvPr>
            <p:ph type="body" sz="quarter" idx="25" hasCustomPrompt="1"/>
          </p:nvPr>
        </p:nvSpPr>
        <p:spPr>
          <a:xfrm>
            <a:off x="5538611" y="1356361"/>
            <a:ext cx="6095414" cy="4936890"/>
          </a:xfrm>
        </p:spPr>
        <p:txBody>
          <a:bodyPr lIns="0" tIns="0" rIns="0" bIns="0" anchor="t" anchorCtr="0">
            <a:norm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7"/>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7"/>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7"/>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00" cap="none" spc="0" normalizeH="0" baseline="0" noProof="0" dirty="0">
                <a:ln>
                  <a:noFill/>
                </a:ln>
                <a:solidFill>
                  <a:schemeClr val="bg1"/>
                </a:solidFill>
                <a:effectLst/>
                <a:uLnTx/>
                <a:uFillTx/>
                <a:latin typeface="Funnel Sans" pitchFamily="2" charset="0"/>
                <a:ea typeface="Calibri" panose="020F0502020204030204" pitchFamily="34" charset="0"/>
                <a:cs typeface="Times New Roman" panose="02020603050405020304" pitchFamily="18" charset="0"/>
              </a:rPr>
              <a:t>One defining characteristic of Gen AI is their seamless integration with technology. For them, interacting with AI is as natural as breathing. They effortlessly navigate between physical and virtual worlds, leveraging AI-powered tools to enhance productivity, creativity, and connectivity. Their fluency in technology enables them to harness the full potential of AI, leveraging its capabilities to solve complex problems and drive innovation across diverse domains.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00" cap="none" spc="0" normalizeH="0" baseline="0" noProof="0" dirty="0">
                <a:ln>
                  <a:noFill/>
                </a:ln>
                <a:solidFill>
                  <a:schemeClr val="bg1"/>
                </a:solidFill>
                <a:effectLst/>
                <a:uLnTx/>
                <a:uFillTx/>
                <a:latin typeface="Funnel Sans" pitchFamily="2" charset="0"/>
                <a:ea typeface="Calibri" panose="020F0502020204030204" pitchFamily="34" charset="0"/>
                <a:cs typeface="Times New Roman" panose="02020603050405020304" pitchFamily="18" charset="0"/>
              </a:rPr>
              <a:t>However, Gen AI also faces unique challenges and ethical considerations. As they embrace AI-driven technologies, they must grapple with issues of privacy, security, and algorithmic bias. They are keenly aware of the trade-offs between convenience and control, demanding greater transparency and accountability from AI systems. Moreover, they are at the forefront of discussions surrounding the ethical implications of AI, advocating for fairness, inclusivity, and social responsibility in its development and deployment.</a:t>
            </a:r>
          </a:p>
        </p:txBody>
      </p:sp>
    </p:spTree>
    <p:extLst>
      <p:ext uri="{BB962C8B-B14F-4D97-AF65-F5344CB8AC3E}">
        <p14:creationId xmlns:p14="http://schemas.microsoft.com/office/powerpoint/2010/main" val="1846024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Content with Subtitle 2">
    <p:bg>
      <p:bgPr>
        <a:solidFill>
          <a:schemeClr val="tx1"/>
        </a:solidFill>
        <a:effectLst/>
      </p:bgPr>
    </p:bg>
    <p:spTree>
      <p:nvGrpSpPr>
        <p:cNvPr id="1" name=""/>
        <p:cNvGrpSpPr/>
        <p:nvPr/>
      </p:nvGrpSpPr>
      <p:grpSpPr>
        <a:xfrm>
          <a:off x="0" y="0"/>
          <a:ext cx="0" cy="0"/>
          <a:chOff x="0" y="0"/>
          <a:chExt cx="0" cy="0"/>
        </a:xfrm>
      </p:grpSpPr>
      <p:cxnSp>
        <p:nvCxnSpPr>
          <p:cNvPr id="4" name="Google Shape;228;p11">
            <a:extLst>
              <a:ext uri="{FF2B5EF4-FFF2-40B4-BE49-F238E27FC236}">
                <a16:creationId xmlns:a16="http://schemas.microsoft.com/office/drawing/2014/main" xmlns="" id="{EF0346D1-3BDE-9799-56E0-C2451190C7AA}"/>
              </a:ext>
            </a:extLst>
          </p:cNvPr>
          <p:cNvCxnSpPr/>
          <p:nvPr userDrawn="1"/>
        </p:nvCxnSpPr>
        <p:spPr>
          <a:xfrm>
            <a:off x="2375210" y="1247345"/>
            <a:ext cx="0" cy="4968143"/>
          </a:xfrm>
          <a:prstGeom prst="straightConnector1">
            <a:avLst/>
          </a:prstGeom>
          <a:noFill/>
          <a:ln w="12700" cap="flat" cmpd="sng">
            <a:solidFill>
              <a:schemeClr val="lt1"/>
            </a:solidFill>
            <a:prstDash val="solid"/>
            <a:miter lim="800000"/>
            <a:headEnd type="none" w="sm" len="sm"/>
            <a:tailEnd type="none" w="sm" len="sm"/>
          </a:ln>
        </p:spPr>
      </p:cxnSp>
      <p:pic>
        <p:nvPicPr>
          <p:cNvPr id="7" name="Graphic 6">
            <a:extLst>
              <a:ext uri="{FF2B5EF4-FFF2-40B4-BE49-F238E27FC236}">
                <a16:creationId xmlns:a16="http://schemas.microsoft.com/office/drawing/2014/main" xmlns="" id="{76D3A2C9-466A-0FEC-D743-3EAC16DD8788}"/>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1301162" y="2753590"/>
            <a:ext cx="890753" cy="979825"/>
          </a:xfrm>
          <a:prstGeom prst="rect">
            <a:avLst/>
          </a:prstGeom>
        </p:spPr>
      </p:pic>
      <p:pic>
        <p:nvPicPr>
          <p:cNvPr id="8" name="Graphic 7">
            <a:extLst>
              <a:ext uri="{FF2B5EF4-FFF2-40B4-BE49-F238E27FC236}">
                <a16:creationId xmlns:a16="http://schemas.microsoft.com/office/drawing/2014/main" xmlns="" id="{7E47DAF2-8DDC-06BF-8FB7-0928061FB87F}"/>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39395" t="26219" r="10339" b="23780"/>
          <a:stretch/>
        </p:blipFill>
        <p:spPr>
          <a:xfrm>
            <a:off x="1287715" y="3717949"/>
            <a:ext cx="911535" cy="473075"/>
          </a:xfrm>
          <a:prstGeom prst="rect">
            <a:avLst/>
          </a:prstGeom>
        </p:spPr>
      </p:pic>
      <p:sp>
        <p:nvSpPr>
          <p:cNvPr id="14" name="Picture Placeholder 13">
            <a:extLst>
              <a:ext uri="{FF2B5EF4-FFF2-40B4-BE49-F238E27FC236}">
                <a16:creationId xmlns:a16="http://schemas.microsoft.com/office/drawing/2014/main" xmlns="" id="{047C1042-56A8-A826-B72C-DFD0FD9648FF}"/>
              </a:ext>
            </a:extLst>
          </p:cNvPr>
          <p:cNvSpPr>
            <a:spLocks noGrp="1"/>
          </p:cNvSpPr>
          <p:nvPr>
            <p:ph type="pic" sz="quarter" idx="14"/>
          </p:nvPr>
        </p:nvSpPr>
        <p:spPr>
          <a:xfrm>
            <a:off x="2703513" y="1382246"/>
            <a:ext cx="523779" cy="523780"/>
          </a:xfrm>
        </p:spPr>
        <p:txBody>
          <a:bodyPr>
            <a:normAutofit/>
          </a:bodyPr>
          <a:lstStyle>
            <a:lvl1pPr>
              <a:defRPr sz="1000"/>
            </a:lvl1pPr>
          </a:lstStyle>
          <a:p>
            <a:endParaRPr lang="en-GB"/>
          </a:p>
        </p:txBody>
      </p:sp>
      <p:sp>
        <p:nvSpPr>
          <p:cNvPr id="15" name="Picture Placeholder 13">
            <a:extLst>
              <a:ext uri="{FF2B5EF4-FFF2-40B4-BE49-F238E27FC236}">
                <a16:creationId xmlns:a16="http://schemas.microsoft.com/office/drawing/2014/main" xmlns="" id="{4CF4C1B9-4FE3-D5D7-C92E-CD4BD21EB1DA}"/>
              </a:ext>
            </a:extLst>
          </p:cNvPr>
          <p:cNvSpPr>
            <a:spLocks noGrp="1"/>
          </p:cNvSpPr>
          <p:nvPr>
            <p:ph type="pic" sz="quarter" idx="15"/>
          </p:nvPr>
        </p:nvSpPr>
        <p:spPr>
          <a:xfrm>
            <a:off x="2703513" y="2207208"/>
            <a:ext cx="523779" cy="523780"/>
          </a:xfrm>
        </p:spPr>
        <p:txBody>
          <a:bodyPr>
            <a:normAutofit/>
          </a:bodyPr>
          <a:lstStyle>
            <a:lvl1pPr>
              <a:defRPr sz="1000"/>
            </a:lvl1pPr>
          </a:lstStyle>
          <a:p>
            <a:endParaRPr lang="en-GB"/>
          </a:p>
        </p:txBody>
      </p:sp>
      <p:sp>
        <p:nvSpPr>
          <p:cNvPr id="16" name="Picture Placeholder 13">
            <a:extLst>
              <a:ext uri="{FF2B5EF4-FFF2-40B4-BE49-F238E27FC236}">
                <a16:creationId xmlns:a16="http://schemas.microsoft.com/office/drawing/2014/main" xmlns="" id="{08B973C0-93BB-BECD-08C8-19E8789F85E3}"/>
              </a:ext>
            </a:extLst>
          </p:cNvPr>
          <p:cNvSpPr>
            <a:spLocks noGrp="1"/>
          </p:cNvSpPr>
          <p:nvPr>
            <p:ph type="pic" sz="quarter" idx="16"/>
          </p:nvPr>
        </p:nvSpPr>
        <p:spPr>
          <a:xfrm>
            <a:off x="2703513" y="3032170"/>
            <a:ext cx="523779" cy="523780"/>
          </a:xfrm>
        </p:spPr>
        <p:txBody>
          <a:bodyPr>
            <a:normAutofit/>
          </a:bodyPr>
          <a:lstStyle>
            <a:lvl1pPr>
              <a:defRPr sz="1000"/>
            </a:lvl1pPr>
          </a:lstStyle>
          <a:p>
            <a:endParaRPr lang="en-GB"/>
          </a:p>
        </p:txBody>
      </p:sp>
      <p:sp>
        <p:nvSpPr>
          <p:cNvPr id="17" name="Picture Placeholder 13">
            <a:extLst>
              <a:ext uri="{FF2B5EF4-FFF2-40B4-BE49-F238E27FC236}">
                <a16:creationId xmlns:a16="http://schemas.microsoft.com/office/drawing/2014/main" xmlns="" id="{3DFF13AD-E03F-F7A0-6EBF-1D4A1A9DBCA1}"/>
              </a:ext>
            </a:extLst>
          </p:cNvPr>
          <p:cNvSpPr>
            <a:spLocks noGrp="1"/>
          </p:cNvSpPr>
          <p:nvPr>
            <p:ph type="pic" sz="quarter" idx="17"/>
          </p:nvPr>
        </p:nvSpPr>
        <p:spPr>
          <a:xfrm>
            <a:off x="2703513" y="3857132"/>
            <a:ext cx="523779" cy="523780"/>
          </a:xfrm>
        </p:spPr>
        <p:txBody>
          <a:bodyPr>
            <a:normAutofit/>
          </a:bodyPr>
          <a:lstStyle>
            <a:lvl1pPr>
              <a:defRPr sz="1000"/>
            </a:lvl1pPr>
          </a:lstStyle>
          <a:p>
            <a:endParaRPr lang="en-GB"/>
          </a:p>
        </p:txBody>
      </p:sp>
      <p:sp>
        <p:nvSpPr>
          <p:cNvPr id="18" name="Picture Placeholder 13">
            <a:extLst>
              <a:ext uri="{FF2B5EF4-FFF2-40B4-BE49-F238E27FC236}">
                <a16:creationId xmlns:a16="http://schemas.microsoft.com/office/drawing/2014/main" xmlns="" id="{6AB04580-4916-00AA-A8F7-FCFF0D44F367}"/>
              </a:ext>
            </a:extLst>
          </p:cNvPr>
          <p:cNvSpPr>
            <a:spLocks noGrp="1"/>
          </p:cNvSpPr>
          <p:nvPr>
            <p:ph type="pic" sz="quarter" idx="18"/>
          </p:nvPr>
        </p:nvSpPr>
        <p:spPr>
          <a:xfrm>
            <a:off x="2703513" y="4682094"/>
            <a:ext cx="523779" cy="523780"/>
          </a:xfrm>
        </p:spPr>
        <p:txBody>
          <a:bodyPr>
            <a:normAutofit/>
          </a:bodyPr>
          <a:lstStyle>
            <a:lvl1pPr>
              <a:defRPr sz="1000"/>
            </a:lvl1pPr>
          </a:lstStyle>
          <a:p>
            <a:endParaRPr lang="en-GB"/>
          </a:p>
        </p:txBody>
      </p:sp>
      <p:sp>
        <p:nvSpPr>
          <p:cNvPr id="19" name="Picture Placeholder 13">
            <a:extLst>
              <a:ext uri="{FF2B5EF4-FFF2-40B4-BE49-F238E27FC236}">
                <a16:creationId xmlns:a16="http://schemas.microsoft.com/office/drawing/2014/main" xmlns="" id="{D801AEC6-DF83-F481-951B-A94269130B43}"/>
              </a:ext>
            </a:extLst>
          </p:cNvPr>
          <p:cNvSpPr>
            <a:spLocks noGrp="1"/>
          </p:cNvSpPr>
          <p:nvPr>
            <p:ph type="pic" sz="quarter" idx="19"/>
          </p:nvPr>
        </p:nvSpPr>
        <p:spPr>
          <a:xfrm>
            <a:off x="2703513" y="5507056"/>
            <a:ext cx="523779" cy="523780"/>
          </a:xfrm>
        </p:spPr>
        <p:txBody>
          <a:bodyPr>
            <a:normAutofit/>
          </a:bodyPr>
          <a:lstStyle>
            <a:lvl1pPr>
              <a:defRPr sz="1000"/>
            </a:lvl1pPr>
          </a:lstStyle>
          <a:p>
            <a:endParaRPr lang="en-GB"/>
          </a:p>
        </p:txBody>
      </p:sp>
      <p:sp>
        <p:nvSpPr>
          <p:cNvPr id="20" name="Text Placeholder 29">
            <a:extLst>
              <a:ext uri="{FF2B5EF4-FFF2-40B4-BE49-F238E27FC236}">
                <a16:creationId xmlns:a16="http://schemas.microsoft.com/office/drawing/2014/main" xmlns="" id="{72973DFC-6171-0DFD-71C6-59997FA09975}"/>
              </a:ext>
            </a:extLst>
          </p:cNvPr>
          <p:cNvSpPr>
            <a:spLocks noGrp="1"/>
          </p:cNvSpPr>
          <p:nvPr>
            <p:ph type="body" sz="quarter" idx="12" hasCustomPrompt="1"/>
          </p:nvPr>
        </p:nvSpPr>
        <p:spPr>
          <a:xfrm>
            <a:off x="3509704" y="138224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1" name="Text Placeholder 29">
            <a:extLst>
              <a:ext uri="{FF2B5EF4-FFF2-40B4-BE49-F238E27FC236}">
                <a16:creationId xmlns:a16="http://schemas.microsoft.com/office/drawing/2014/main" xmlns="" id="{8F80F2FC-0C6A-45BA-E74B-9131EF9549B2}"/>
              </a:ext>
            </a:extLst>
          </p:cNvPr>
          <p:cNvSpPr>
            <a:spLocks noGrp="1"/>
          </p:cNvSpPr>
          <p:nvPr>
            <p:ph type="body" sz="quarter" idx="20" hasCustomPrompt="1"/>
          </p:nvPr>
        </p:nvSpPr>
        <p:spPr>
          <a:xfrm>
            <a:off x="3509704" y="2207209"/>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2" name="Text Placeholder 29">
            <a:extLst>
              <a:ext uri="{FF2B5EF4-FFF2-40B4-BE49-F238E27FC236}">
                <a16:creationId xmlns:a16="http://schemas.microsoft.com/office/drawing/2014/main" xmlns="" id="{9562AF29-3BC4-019C-8595-D09498EA2E9E}"/>
              </a:ext>
            </a:extLst>
          </p:cNvPr>
          <p:cNvSpPr>
            <a:spLocks noGrp="1"/>
          </p:cNvSpPr>
          <p:nvPr>
            <p:ph type="body" sz="quarter" idx="21" hasCustomPrompt="1"/>
          </p:nvPr>
        </p:nvSpPr>
        <p:spPr>
          <a:xfrm>
            <a:off x="3509704" y="3032170"/>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3" name="Text Placeholder 29">
            <a:extLst>
              <a:ext uri="{FF2B5EF4-FFF2-40B4-BE49-F238E27FC236}">
                <a16:creationId xmlns:a16="http://schemas.microsoft.com/office/drawing/2014/main" xmlns="" id="{7D5A6C05-246F-9B93-F926-B6AC356C30D9}"/>
              </a:ext>
            </a:extLst>
          </p:cNvPr>
          <p:cNvSpPr>
            <a:spLocks noGrp="1"/>
          </p:cNvSpPr>
          <p:nvPr>
            <p:ph type="body" sz="quarter" idx="22" hasCustomPrompt="1"/>
          </p:nvPr>
        </p:nvSpPr>
        <p:spPr>
          <a:xfrm>
            <a:off x="3509704" y="3857132"/>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4" name="Text Placeholder 29">
            <a:extLst>
              <a:ext uri="{FF2B5EF4-FFF2-40B4-BE49-F238E27FC236}">
                <a16:creationId xmlns:a16="http://schemas.microsoft.com/office/drawing/2014/main" xmlns="" id="{F2EE1EA3-B638-FE3D-0F2F-37FCB7A71F89}"/>
              </a:ext>
            </a:extLst>
          </p:cNvPr>
          <p:cNvSpPr>
            <a:spLocks noGrp="1"/>
          </p:cNvSpPr>
          <p:nvPr>
            <p:ph type="body" sz="quarter" idx="23" hasCustomPrompt="1"/>
          </p:nvPr>
        </p:nvSpPr>
        <p:spPr>
          <a:xfrm>
            <a:off x="3509704" y="4679265"/>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5" name="Text Placeholder 29">
            <a:extLst>
              <a:ext uri="{FF2B5EF4-FFF2-40B4-BE49-F238E27FC236}">
                <a16:creationId xmlns:a16="http://schemas.microsoft.com/office/drawing/2014/main" xmlns="" id="{77ECA0FA-2314-7192-185F-89F35B19314B}"/>
              </a:ext>
            </a:extLst>
          </p:cNvPr>
          <p:cNvSpPr>
            <a:spLocks noGrp="1"/>
          </p:cNvSpPr>
          <p:nvPr>
            <p:ph type="body" sz="quarter" idx="24" hasCustomPrompt="1"/>
          </p:nvPr>
        </p:nvSpPr>
        <p:spPr>
          <a:xfrm>
            <a:off x="3509704" y="5507056"/>
            <a:ext cx="2958331"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20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6" name="Text Placeholder 29">
            <a:extLst>
              <a:ext uri="{FF2B5EF4-FFF2-40B4-BE49-F238E27FC236}">
                <a16:creationId xmlns:a16="http://schemas.microsoft.com/office/drawing/2014/main" xmlns="" id="{42A54817-44EB-40C2-D8C3-A943F1D9322E}"/>
              </a:ext>
            </a:extLst>
          </p:cNvPr>
          <p:cNvSpPr>
            <a:spLocks noGrp="1"/>
          </p:cNvSpPr>
          <p:nvPr>
            <p:ph type="body" sz="quarter" idx="25" hasCustomPrompt="1"/>
          </p:nvPr>
        </p:nvSpPr>
        <p:spPr>
          <a:xfrm>
            <a:off x="6750447" y="138224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7" name="Text Placeholder 29">
            <a:extLst>
              <a:ext uri="{FF2B5EF4-FFF2-40B4-BE49-F238E27FC236}">
                <a16:creationId xmlns:a16="http://schemas.microsoft.com/office/drawing/2014/main" xmlns="" id="{5682C179-2910-7A45-2D26-2B7599A94280}"/>
              </a:ext>
            </a:extLst>
          </p:cNvPr>
          <p:cNvSpPr>
            <a:spLocks noGrp="1"/>
          </p:cNvSpPr>
          <p:nvPr>
            <p:ph type="body" sz="quarter" idx="26" hasCustomPrompt="1"/>
          </p:nvPr>
        </p:nvSpPr>
        <p:spPr>
          <a:xfrm>
            <a:off x="6750447" y="2207209"/>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8" name="Text Placeholder 29">
            <a:extLst>
              <a:ext uri="{FF2B5EF4-FFF2-40B4-BE49-F238E27FC236}">
                <a16:creationId xmlns:a16="http://schemas.microsoft.com/office/drawing/2014/main" xmlns="" id="{632DB566-FC10-871C-4F8C-C8D44C3DC2ED}"/>
              </a:ext>
            </a:extLst>
          </p:cNvPr>
          <p:cNvSpPr>
            <a:spLocks noGrp="1"/>
          </p:cNvSpPr>
          <p:nvPr>
            <p:ph type="body" sz="quarter" idx="27" hasCustomPrompt="1"/>
          </p:nvPr>
        </p:nvSpPr>
        <p:spPr>
          <a:xfrm>
            <a:off x="6750447" y="3032170"/>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29" name="Text Placeholder 29">
            <a:extLst>
              <a:ext uri="{FF2B5EF4-FFF2-40B4-BE49-F238E27FC236}">
                <a16:creationId xmlns:a16="http://schemas.microsoft.com/office/drawing/2014/main" xmlns="" id="{49E58398-EE12-9DC4-49AC-7DB4AE9AA08D}"/>
              </a:ext>
            </a:extLst>
          </p:cNvPr>
          <p:cNvSpPr>
            <a:spLocks noGrp="1"/>
          </p:cNvSpPr>
          <p:nvPr>
            <p:ph type="body" sz="quarter" idx="28" hasCustomPrompt="1"/>
          </p:nvPr>
        </p:nvSpPr>
        <p:spPr>
          <a:xfrm>
            <a:off x="6750447" y="3857132"/>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0" name="Text Placeholder 29">
            <a:extLst>
              <a:ext uri="{FF2B5EF4-FFF2-40B4-BE49-F238E27FC236}">
                <a16:creationId xmlns:a16="http://schemas.microsoft.com/office/drawing/2014/main" xmlns="" id="{DED2C998-0161-2571-7BF6-C229081287B8}"/>
              </a:ext>
            </a:extLst>
          </p:cNvPr>
          <p:cNvSpPr>
            <a:spLocks noGrp="1"/>
          </p:cNvSpPr>
          <p:nvPr>
            <p:ph type="body" sz="quarter" idx="29" hasCustomPrompt="1"/>
          </p:nvPr>
        </p:nvSpPr>
        <p:spPr>
          <a:xfrm>
            <a:off x="6750447" y="4679265"/>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sp>
        <p:nvSpPr>
          <p:cNvPr id="31" name="Text Placeholder 29">
            <a:extLst>
              <a:ext uri="{FF2B5EF4-FFF2-40B4-BE49-F238E27FC236}">
                <a16:creationId xmlns:a16="http://schemas.microsoft.com/office/drawing/2014/main" xmlns="" id="{1ABBBC37-F0F7-7D16-C91B-1C33DF6ED05F}"/>
              </a:ext>
            </a:extLst>
          </p:cNvPr>
          <p:cNvSpPr>
            <a:spLocks noGrp="1"/>
          </p:cNvSpPr>
          <p:nvPr>
            <p:ph type="body" sz="quarter" idx="30" hasCustomPrompt="1"/>
          </p:nvPr>
        </p:nvSpPr>
        <p:spPr>
          <a:xfrm>
            <a:off x="6750447" y="5507056"/>
            <a:ext cx="4477847" cy="523779"/>
          </a:xfrm>
        </p:spPr>
        <p:txBody>
          <a:bodyPr lIns="0" tIns="0" rIns="0" bIns="0" anchor="ctr">
            <a:normAutofit/>
          </a:bodyPr>
          <a:lstStyle>
            <a:lvl1pPr marL="0" indent="0">
              <a:lnSpc>
                <a:spcPct val="100000"/>
              </a:lnSpc>
              <a:spcBef>
                <a:spcPts val="0"/>
              </a:spcBef>
              <a:spcAft>
                <a:spcPts val="600"/>
              </a:spcAft>
              <a:buFont typeface="Arial" panose="020B0604020202020204" pitchFamily="34" charset="0"/>
              <a:buNone/>
              <a:defRPr sz="12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text </a:t>
            </a:r>
          </a:p>
        </p:txBody>
      </p:sp>
      <p:pic>
        <p:nvPicPr>
          <p:cNvPr id="9" name="Graphic 8">
            <a:extLst>
              <a:ext uri="{FF2B5EF4-FFF2-40B4-BE49-F238E27FC236}">
                <a16:creationId xmlns:a16="http://schemas.microsoft.com/office/drawing/2014/main" xmlns="" id="{1BDF681B-0D53-63D4-8D65-AA99732F5A1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13" name="Google Shape;18;p26">
            <a:extLst>
              <a:ext uri="{FF2B5EF4-FFF2-40B4-BE49-F238E27FC236}">
                <a16:creationId xmlns:a16="http://schemas.microsoft.com/office/drawing/2014/main" xmlns="" id="{DAE68BB0-3099-7DDC-C0F1-DA5D3EA433E0}"/>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8CAA304D-771A-EF02-F95F-69D4045E2FE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13022711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Content with Subtitle 2">
    <p:bg>
      <p:bgPr>
        <a:solidFill>
          <a:schemeClr val="tx1"/>
        </a:solidFill>
        <a:effectLst/>
      </p:bgPr>
    </p:bg>
    <p:spTree>
      <p:nvGrpSpPr>
        <p:cNvPr id="1" name=""/>
        <p:cNvGrpSpPr/>
        <p:nvPr/>
      </p:nvGrpSpPr>
      <p:grpSpPr>
        <a:xfrm>
          <a:off x="0" y="0"/>
          <a:ext cx="0" cy="0"/>
          <a:chOff x="0" y="0"/>
          <a:chExt cx="0" cy="0"/>
        </a:xfrm>
      </p:grpSpPr>
      <p:sp>
        <p:nvSpPr>
          <p:cNvPr id="14" name="Text Placeholder 29">
            <a:extLst>
              <a:ext uri="{FF2B5EF4-FFF2-40B4-BE49-F238E27FC236}">
                <a16:creationId xmlns:a16="http://schemas.microsoft.com/office/drawing/2014/main" xmlns="" id="{0DEDA68D-6CAE-D022-A365-83EC3BD24C0E}"/>
              </a:ext>
            </a:extLst>
          </p:cNvPr>
          <p:cNvSpPr>
            <a:spLocks noGrp="1"/>
          </p:cNvSpPr>
          <p:nvPr>
            <p:ph type="body" sz="quarter" idx="25"/>
          </p:nvPr>
        </p:nvSpPr>
        <p:spPr>
          <a:xfrm>
            <a:off x="3698748"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5" name="Text Placeholder 29">
            <a:extLst>
              <a:ext uri="{FF2B5EF4-FFF2-40B4-BE49-F238E27FC236}">
                <a16:creationId xmlns:a16="http://schemas.microsoft.com/office/drawing/2014/main" xmlns="" id="{B2618AE6-FDBE-1354-D93B-8602477F4E75}"/>
              </a:ext>
            </a:extLst>
          </p:cNvPr>
          <p:cNvSpPr>
            <a:spLocks noGrp="1"/>
          </p:cNvSpPr>
          <p:nvPr>
            <p:ph type="body" sz="quarter" idx="26"/>
          </p:nvPr>
        </p:nvSpPr>
        <p:spPr>
          <a:xfrm>
            <a:off x="6397880"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22" name="Text Placeholder 29">
            <a:extLst>
              <a:ext uri="{FF2B5EF4-FFF2-40B4-BE49-F238E27FC236}">
                <a16:creationId xmlns:a16="http://schemas.microsoft.com/office/drawing/2014/main" xmlns="" id="{1B78320B-EF80-0262-B50A-37AED8749BD4}"/>
              </a:ext>
            </a:extLst>
          </p:cNvPr>
          <p:cNvSpPr>
            <a:spLocks noGrp="1"/>
          </p:cNvSpPr>
          <p:nvPr>
            <p:ph type="body" sz="quarter" idx="27"/>
          </p:nvPr>
        </p:nvSpPr>
        <p:spPr>
          <a:xfrm>
            <a:off x="9097013"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8" name="Text Placeholder 29">
            <a:extLst>
              <a:ext uri="{FF2B5EF4-FFF2-40B4-BE49-F238E27FC236}">
                <a16:creationId xmlns:a16="http://schemas.microsoft.com/office/drawing/2014/main" xmlns="" id="{BCE06CA3-FBDA-0DB1-EC08-8B166A08F26E}"/>
              </a:ext>
            </a:extLst>
          </p:cNvPr>
          <p:cNvSpPr>
            <a:spLocks noGrp="1"/>
          </p:cNvSpPr>
          <p:nvPr>
            <p:ph type="body" sz="quarter" idx="12"/>
          </p:nvPr>
        </p:nvSpPr>
        <p:spPr>
          <a:xfrm>
            <a:off x="999616"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29">
            <a:extLst>
              <a:ext uri="{FF2B5EF4-FFF2-40B4-BE49-F238E27FC236}">
                <a16:creationId xmlns:a16="http://schemas.microsoft.com/office/drawing/2014/main" xmlns="" id="{3DB8AE90-7EB1-5723-0F92-48827ECF6F3E}"/>
              </a:ext>
            </a:extLst>
          </p:cNvPr>
          <p:cNvSpPr>
            <a:spLocks noGrp="1"/>
          </p:cNvSpPr>
          <p:nvPr>
            <p:ph type="body" sz="quarter" idx="17"/>
          </p:nvPr>
        </p:nvSpPr>
        <p:spPr>
          <a:xfrm>
            <a:off x="999616" y="2483871"/>
            <a:ext cx="2537011" cy="1058772"/>
          </a:xfrm>
          <a:prstGeom prst="roundRect">
            <a:avLst>
              <a:gd name="adj" fmla="val 18596"/>
            </a:avLst>
          </a:prstGeom>
          <a:ln w="12700">
            <a:solidFill>
              <a:schemeClr val="bg1"/>
            </a:solidFill>
          </a:ln>
        </p:spPr>
        <p:txBody>
          <a:bodyPr vert="horz" lIns="0" tIns="0" rIns="0" bIns="0" rtlCol="0" anchor="ctr">
            <a:normAutofit/>
          </a:bodyPr>
          <a:lstStyle>
            <a:lvl1pPr algn="ctr">
              <a:defRPr lang="en-GB" sz="1800" b="0" i="0" spc="0" dirty="0">
                <a:solidFill>
                  <a:schemeClr val="bg1"/>
                </a:solidFill>
              </a:defRPr>
            </a:lvl1pPr>
          </a:lstStyle>
          <a:p>
            <a:pPr lvl="0" algn="ctr">
              <a:lnSpc>
                <a:spcPct val="100000"/>
              </a:lnSpc>
              <a:spcBef>
                <a:spcPts val="0"/>
              </a:spcBef>
              <a:spcAft>
                <a:spcPts val="600"/>
              </a:spcAft>
            </a:pPr>
            <a:endParaRPr lang="en-GB"/>
          </a:p>
        </p:txBody>
      </p:sp>
      <p:sp>
        <p:nvSpPr>
          <p:cNvPr id="13" name="Text Placeholder 29">
            <a:extLst>
              <a:ext uri="{FF2B5EF4-FFF2-40B4-BE49-F238E27FC236}">
                <a16:creationId xmlns:a16="http://schemas.microsoft.com/office/drawing/2014/main" xmlns="" id="{D040A3A8-1C48-A156-8029-7C18C4272F9F}"/>
              </a:ext>
            </a:extLst>
          </p:cNvPr>
          <p:cNvSpPr>
            <a:spLocks noGrp="1"/>
          </p:cNvSpPr>
          <p:nvPr>
            <p:ph type="body" sz="quarter" idx="21"/>
          </p:nvPr>
        </p:nvSpPr>
        <p:spPr>
          <a:xfrm>
            <a:off x="3698748"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29">
            <a:extLst>
              <a:ext uri="{FF2B5EF4-FFF2-40B4-BE49-F238E27FC236}">
                <a16:creationId xmlns:a16="http://schemas.microsoft.com/office/drawing/2014/main" xmlns="" id="{0BB47F86-F305-9165-364E-B5101312E550}"/>
              </a:ext>
            </a:extLst>
          </p:cNvPr>
          <p:cNvSpPr>
            <a:spLocks noGrp="1"/>
          </p:cNvSpPr>
          <p:nvPr>
            <p:ph type="body" sz="quarter" idx="22"/>
          </p:nvPr>
        </p:nvSpPr>
        <p:spPr>
          <a:xfrm>
            <a:off x="6397881"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Text Placeholder 29">
            <a:extLst>
              <a:ext uri="{FF2B5EF4-FFF2-40B4-BE49-F238E27FC236}">
                <a16:creationId xmlns:a16="http://schemas.microsoft.com/office/drawing/2014/main" xmlns="" id="{42ADFDFF-05A9-4992-8DD0-3EC768B002EB}"/>
              </a:ext>
            </a:extLst>
          </p:cNvPr>
          <p:cNvSpPr>
            <a:spLocks noGrp="1"/>
          </p:cNvSpPr>
          <p:nvPr>
            <p:ph type="body" sz="quarter" idx="23"/>
          </p:nvPr>
        </p:nvSpPr>
        <p:spPr>
          <a:xfrm>
            <a:off x="9097013" y="3802373"/>
            <a:ext cx="2537011"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rgbClr val="D8D8D8"/>
                </a:solidFill>
                <a:latin typeface="Funnel Sans" pitchFamily="2" charset="0"/>
              </a:defRPr>
            </a:lvl1pPr>
            <a:lvl2pPr marL="216000" indent="-216000">
              <a:lnSpc>
                <a:spcPct val="100000"/>
              </a:lnSpc>
              <a:spcBef>
                <a:spcPts val="0"/>
              </a:spcBef>
              <a:spcAft>
                <a:spcPts val="600"/>
              </a:spcAft>
              <a:buFontTx/>
              <a:buBlip>
                <a:blip r:embed="rId2"/>
              </a:buBlip>
              <a:defRPr sz="1400" b="0" i="0">
                <a:solidFill>
                  <a:srgbClr val="D8D8D8"/>
                </a:solidFill>
                <a:latin typeface="Funnel Sans" pitchFamily="2" charset="0"/>
              </a:defRPr>
            </a:lvl2pPr>
            <a:lvl3pPr marL="576000" indent="-217560">
              <a:lnSpc>
                <a:spcPct val="100000"/>
              </a:lnSpc>
              <a:spcBef>
                <a:spcPts val="0"/>
              </a:spcBef>
              <a:spcAft>
                <a:spcPts val="600"/>
              </a:spcAft>
              <a:buFontTx/>
              <a:buBlip>
                <a:blip r:embed="rId2"/>
              </a:buBlip>
              <a:defRPr sz="1200" b="0" i="0">
                <a:solidFill>
                  <a:srgbClr val="D8D8D8"/>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Graphic 3">
            <a:extLst>
              <a:ext uri="{FF2B5EF4-FFF2-40B4-BE49-F238E27FC236}">
                <a16:creationId xmlns:a16="http://schemas.microsoft.com/office/drawing/2014/main" xmlns="" id="{46047695-D2A7-8CC8-6237-AB6999393F4C}"/>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10" name="Google Shape;18;p26">
            <a:extLst>
              <a:ext uri="{FF2B5EF4-FFF2-40B4-BE49-F238E27FC236}">
                <a16:creationId xmlns:a16="http://schemas.microsoft.com/office/drawing/2014/main" xmlns="" id="{40BA8D3D-17C0-D789-C333-63552D006772}"/>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3" name="Google Shape;22;p26">
            <a:extLst>
              <a:ext uri="{FF2B5EF4-FFF2-40B4-BE49-F238E27FC236}">
                <a16:creationId xmlns:a16="http://schemas.microsoft.com/office/drawing/2014/main" xmlns="" id="{76027FBC-A175-7DE8-4A2B-184B4960BC7A}"/>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14781243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Content with Subtitle 2">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A6CC7ED2-4130-8BAA-9526-2D8799302F49}"/>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12" name="Google Shape;18;p26">
            <a:extLst>
              <a:ext uri="{FF2B5EF4-FFF2-40B4-BE49-F238E27FC236}">
                <a16:creationId xmlns:a16="http://schemas.microsoft.com/office/drawing/2014/main" xmlns="" id="{6C79224C-660E-866A-4310-65AD7FA56EB7}"/>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13" name="Text Placeholder 29">
            <a:extLst>
              <a:ext uri="{FF2B5EF4-FFF2-40B4-BE49-F238E27FC236}">
                <a16:creationId xmlns:a16="http://schemas.microsoft.com/office/drawing/2014/main" xmlns="" id="{A20BA513-AB44-FBCE-331C-59FEF272E254}"/>
              </a:ext>
            </a:extLst>
          </p:cNvPr>
          <p:cNvSpPr>
            <a:spLocks noGrp="1"/>
          </p:cNvSpPr>
          <p:nvPr>
            <p:ph type="body" sz="quarter" idx="12"/>
          </p:nvPr>
        </p:nvSpPr>
        <p:spPr>
          <a:xfrm>
            <a:off x="993896" y="3813391"/>
            <a:ext cx="333281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4" name="Text Placeholder 29">
            <a:extLst>
              <a:ext uri="{FF2B5EF4-FFF2-40B4-BE49-F238E27FC236}">
                <a16:creationId xmlns:a16="http://schemas.microsoft.com/office/drawing/2014/main" xmlns="" id="{A4D511F8-0DC1-91AC-E66E-7AFA42FDE4D1}"/>
              </a:ext>
            </a:extLst>
          </p:cNvPr>
          <p:cNvSpPr>
            <a:spLocks noGrp="1"/>
          </p:cNvSpPr>
          <p:nvPr>
            <p:ph type="body" sz="quarter" idx="24"/>
          </p:nvPr>
        </p:nvSpPr>
        <p:spPr>
          <a:xfrm>
            <a:off x="4651496" y="3813391"/>
            <a:ext cx="333281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5" name="Text Placeholder 29">
            <a:extLst>
              <a:ext uri="{FF2B5EF4-FFF2-40B4-BE49-F238E27FC236}">
                <a16:creationId xmlns:a16="http://schemas.microsoft.com/office/drawing/2014/main" xmlns="" id="{6A8CF9EB-86D8-442F-E830-B539DD32C222}"/>
              </a:ext>
            </a:extLst>
          </p:cNvPr>
          <p:cNvSpPr>
            <a:spLocks noGrp="1"/>
          </p:cNvSpPr>
          <p:nvPr>
            <p:ph type="body" sz="quarter" idx="26"/>
          </p:nvPr>
        </p:nvSpPr>
        <p:spPr>
          <a:xfrm>
            <a:off x="8300367" y="3813391"/>
            <a:ext cx="3332818" cy="1643798"/>
          </a:xfrm>
        </p:spPr>
        <p:txBody>
          <a:bodyPr lIns="0" tIns="0" rIns="0" bIns="0">
            <a:noAutofit/>
          </a:bodyPr>
          <a:lstStyle>
            <a:lvl1pPr marL="0" indent="0">
              <a:lnSpc>
                <a:spcPct val="100000"/>
              </a:lnSpc>
              <a:spcBef>
                <a:spcPts val="0"/>
              </a:spcBef>
              <a:spcAft>
                <a:spcPts val="600"/>
              </a:spcAft>
              <a:buFont typeface="Arial" panose="020B0604020202020204" pitchFamily="34" charset="0"/>
              <a:buNone/>
              <a:defRPr sz="14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100" b="0" i="0">
                <a:solidFill>
                  <a:srgbClr val="D8D8D8"/>
                </a:solidFill>
                <a:latin typeface="Funnel Sans" pitchFamily="2" charset="0"/>
              </a:defRPr>
            </a:lvl2pPr>
            <a:lvl3pPr marL="576000" indent="-217560">
              <a:lnSpc>
                <a:spcPct val="100000"/>
              </a:lnSpc>
              <a:spcBef>
                <a:spcPts val="0"/>
              </a:spcBef>
              <a:spcAft>
                <a:spcPts val="600"/>
              </a:spcAft>
              <a:buFontTx/>
              <a:buBlip>
                <a:blip r:embed="rId4"/>
              </a:buBlip>
              <a:defRPr sz="1050" b="0" i="0">
                <a:solidFill>
                  <a:srgbClr val="D8D8D8"/>
                </a:solidFill>
                <a:latin typeface="Funnel Sans" pitchFamily="2" charset="0"/>
              </a:defRPr>
            </a:lvl3pPr>
            <a:lvl4pPr marL="936000" indent="-216000">
              <a:lnSpc>
                <a:spcPct val="100000"/>
              </a:lnSpc>
              <a:spcBef>
                <a:spcPts val="0"/>
              </a:spcBef>
              <a:spcAft>
                <a:spcPts val="600"/>
              </a:spcAft>
              <a:buFontTx/>
              <a:buBlip>
                <a:blip r:embed="rId4"/>
              </a:buBlip>
              <a:defRPr sz="1000" b="0" i="0">
                <a:solidFill>
                  <a:srgbClr val="D8D8D8"/>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6" name="Text Placeholder 29">
            <a:extLst>
              <a:ext uri="{FF2B5EF4-FFF2-40B4-BE49-F238E27FC236}">
                <a16:creationId xmlns:a16="http://schemas.microsoft.com/office/drawing/2014/main" xmlns="" id="{7261AA00-40F1-D4FF-078F-0421A78005E0}"/>
              </a:ext>
            </a:extLst>
          </p:cNvPr>
          <p:cNvSpPr>
            <a:spLocks noGrp="1"/>
          </p:cNvSpPr>
          <p:nvPr>
            <p:ph type="body" sz="quarter" idx="17"/>
          </p:nvPr>
        </p:nvSpPr>
        <p:spPr>
          <a:xfrm>
            <a:off x="9938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7" name="Text Placeholder 29">
            <a:extLst>
              <a:ext uri="{FF2B5EF4-FFF2-40B4-BE49-F238E27FC236}">
                <a16:creationId xmlns:a16="http://schemas.microsoft.com/office/drawing/2014/main" xmlns="" id="{76F2DFD6-04C7-924C-9200-A415D6C0CAA9}"/>
              </a:ext>
            </a:extLst>
          </p:cNvPr>
          <p:cNvSpPr>
            <a:spLocks noGrp="1"/>
          </p:cNvSpPr>
          <p:nvPr>
            <p:ph type="body" sz="quarter" idx="28"/>
          </p:nvPr>
        </p:nvSpPr>
        <p:spPr>
          <a:xfrm>
            <a:off x="46514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xmlns="" id="{5339B713-39D3-066D-F35C-4D0F63F3B8E3}"/>
              </a:ext>
            </a:extLst>
          </p:cNvPr>
          <p:cNvSpPr>
            <a:spLocks noGrp="1"/>
          </p:cNvSpPr>
          <p:nvPr>
            <p:ph type="body" sz="quarter" idx="29"/>
          </p:nvPr>
        </p:nvSpPr>
        <p:spPr>
          <a:xfrm>
            <a:off x="8309096" y="2494889"/>
            <a:ext cx="3332818" cy="1058772"/>
          </a:xfrm>
          <a:prstGeom prst="roundRect">
            <a:avLst>
              <a:gd name="adj" fmla="val 16502"/>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1800" b="0" i="0" spc="0">
                <a:solidFill>
                  <a:schemeClr val="bg1"/>
                </a:solidFill>
                <a:latin typeface="Funnel Sans" pitchFamily="2" charset="0"/>
              </a:defRPr>
            </a:lvl1pPr>
            <a:lvl2pPr marL="216000" indent="-216000">
              <a:lnSpc>
                <a:spcPct val="100000"/>
              </a:lnSpc>
              <a:spcBef>
                <a:spcPts val="0"/>
              </a:spcBef>
              <a:spcAft>
                <a:spcPts val="600"/>
              </a:spcAft>
              <a:buFontTx/>
              <a:buBlip>
                <a:blip r:embed="rId4"/>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4"/>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4"/>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 name="Google Shape;22;p26">
            <a:extLst>
              <a:ext uri="{FF2B5EF4-FFF2-40B4-BE49-F238E27FC236}">
                <a16:creationId xmlns:a16="http://schemas.microsoft.com/office/drawing/2014/main" xmlns="" id="{00C2046C-7F7E-1658-FAEB-8157C4CA108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0687375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Title Content with Subtitle 2">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A6CC7ED2-4130-8BAA-9526-2D8799302F49}"/>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12" name="Google Shape;18;p26">
            <a:extLst>
              <a:ext uri="{FF2B5EF4-FFF2-40B4-BE49-F238E27FC236}">
                <a16:creationId xmlns:a16="http://schemas.microsoft.com/office/drawing/2014/main" xmlns="" id="{6C79224C-660E-866A-4310-65AD7FA56EB7}"/>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00C2046C-7F7E-1658-FAEB-8157C4CA108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874288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7A33215-CC12-D208-5CCE-E5972FAA08B4}"/>
              </a:ext>
            </a:extLst>
          </p:cNvPr>
          <p:cNvSpPr/>
          <p:nvPr userDrawn="1"/>
        </p:nvSpPr>
        <p:spPr>
          <a:xfrm>
            <a:off x="0" y="0"/>
            <a:ext cx="12191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8" name="Picture Placeholder 7">
            <a:extLst>
              <a:ext uri="{FF2B5EF4-FFF2-40B4-BE49-F238E27FC236}">
                <a16:creationId xmlns:a16="http://schemas.microsoft.com/office/drawing/2014/main" xmlns="" id="{AC849FFF-65F3-85CF-B3DF-624622CC1D1F}"/>
              </a:ext>
            </a:extLst>
          </p:cNvPr>
          <p:cNvSpPr>
            <a:spLocks noGrp="1"/>
          </p:cNvSpPr>
          <p:nvPr>
            <p:ph type="pic" sz="quarter" idx="10"/>
          </p:nvPr>
        </p:nvSpPr>
        <p:spPr>
          <a:xfrm>
            <a:off x="6096000" y="0"/>
            <a:ext cx="6096000" cy="6858000"/>
          </a:xfrm>
        </p:spPr>
        <p:txBody>
          <a:bodyPr/>
          <a:lstStyle/>
          <a:p>
            <a:endParaRPr lang="en-IN"/>
          </a:p>
        </p:txBody>
      </p:sp>
      <p:sp>
        <p:nvSpPr>
          <p:cNvPr id="5" name="Google Shape;41;p28">
            <a:extLst>
              <a:ext uri="{FF2B5EF4-FFF2-40B4-BE49-F238E27FC236}">
                <a16:creationId xmlns:a16="http://schemas.microsoft.com/office/drawing/2014/main" xmlns="" id="{33382448-C39A-B656-11E6-9701FDBADBBB}"/>
              </a:ext>
            </a:extLst>
          </p:cNvPr>
          <p:cNvSpPr txBox="1">
            <a:spLocks noGrp="1"/>
          </p:cNvSpPr>
          <p:nvPr>
            <p:ph type="title" hasCustomPrompt="1"/>
          </p:nvPr>
        </p:nvSpPr>
        <p:spPr>
          <a:xfrm>
            <a:off x="910209" y="2579967"/>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dirty="0">
                <a:solidFill>
                  <a:schemeClr val="bg1"/>
                </a:solidFill>
                <a:latin typeface="Funnel Sans" pitchFamily="2" charset="0"/>
                <a:sym typeface="Georgia"/>
              </a:rPr>
              <a:t>Title Slide</a:t>
            </a:r>
            <a:endParaRPr dirty="0"/>
          </a:p>
        </p:txBody>
      </p:sp>
      <p:sp>
        <p:nvSpPr>
          <p:cNvPr id="19" name="Google Shape;24;p26">
            <a:extLst>
              <a:ext uri="{FF2B5EF4-FFF2-40B4-BE49-F238E27FC236}">
                <a16:creationId xmlns:a16="http://schemas.microsoft.com/office/drawing/2014/main" xmlns="" id="{86079E78-6613-8F8B-B6B7-3D6721D2337B}"/>
              </a:ext>
            </a:extLst>
          </p:cNvPr>
          <p:cNvSpPr txBox="1">
            <a:spLocks noGrp="1"/>
          </p:cNvSpPr>
          <p:nvPr>
            <p:ph type="body" idx="2" hasCustomPrompt="1"/>
          </p:nvPr>
        </p:nvSpPr>
        <p:spPr>
          <a:xfrm>
            <a:off x="918332" y="4484154"/>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Innovation into action</a:t>
            </a:r>
            <a:endParaRPr/>
          </a:p>
        </p:txBody>
      </p:sp>
      <p:pic>
        <p:nvPicPr>
          <p:cNvPr id="7" name="Picture 6" descr="A logo with white text&#10;&#10;Description automatically generated">
            <a:extLst>
              <a:ext uri="{FF2B5EF4-FFF2-40B4-BE49-F238E27FC236}">
                <a16:creationId xmlns:a16="http://schemas.microsoft.com/office/drawing/2014/main" xmlns="" id="{527601A5-C06F-FAEF-DE8F-5FA13D98567F}"/>
              </a:ext>
            </a:extLst>
          </p:cNvPr>
          <p:cNvPicPr>
            <a:picLocks noChangeAspect="1"/>
          </p:cNvPicPr>
          <p:nvPr userDrawn="1"/>
        </p:nvPicPr>
        <p:blipFill>
          <a:blip r:embed="rId2"/>
          <a:stretch>
            <a:fillRect/>
          </a:stretch>
        </p:blipFill>
        <p:spPr>
          <a:xfrm>
            <a:off x="520673" y="426423"/>
            <a:ext cx="2656930" cy="1393094"/>
          </a:xfrm>
          <a:prstGeom prst="rect">
            <a:avLst/>
          </a:prstGeom>
        </p:spPr>
      </p:pic>
      <p:cxnSp>
        <p:nvCxnSpPr>
          <p:cNvPr id="10" name="Straight Connector 9">
            <a:extLst>
              <a:ext uri="{FF2B5EF4-FFF2-40B4-BE49-F238E27FC236}">
                <a16:creationId xmlns:a16="http://schemas.microsoft.com/office/drawing/2014/main" xmlns="" id="{38A4BBA9-B6E8-ABC3-1C84-53EE89568FDE}"/>
              </a:ext>
            </a:extLst>
          </p:cNvPr>
          <p:cNvCxnSpPr>
            <a:cxnSpLocks/>
          </p:cNvCxnSpPr>
          <p:nvPr userDrawn="1"/>
        </p:nvCxnSpPr>
        <p:spPr>
          <a:xfrm>
            <a:off x="910210" y="4385336"/>
            <a:ext cx="400463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Google Shape;22;p26">
            <a:extLst>
              <a:ext uri="{FF2B5EF4-FFF2-40B4-BE49-F238E27FC236}">
                <a16:creationId xmlns:a16="http://schemas.microsoft.com/office/drawing/2014/main" xmlns="" id="{1DC78D17-A852-450F-A253-70AA3229F384}"/>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304044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 Content with Subtitle 2">
    <p:bg>
      <p:bgPr>
        <a:solidFill>
          <a:schemeClr val="tx1"/>
        </a:solidFill>
        <a:effectLst/>
      </p:bgPr>
    </p:bg>
    <p:spTree>
      <p:nvGrpSpPr>
        <p:cNvPr id="1" name=""/>
        <p:cNvGrpSpPr/>
        <p:nvPr/>
      </p:nvGrpSpPr>
      <p:grpSpPr>
        <a:xfrm>
          <a:off x="0" y="0"/>
          <a:ext cx="0" cy="0"/>
          <a:chOff x="0" y="0"/>
          <a:chExt cx="0" cy="0"/>
        </a:xfrm>
      </p:grpSpPr>
      <p:sp>
        <p:nvSpPr>
          <p:cNvPr id="8" name="Text Placeholder 29">
            <a:extLst>
              <a:ext uri="{FF2B5EF4-FFF2-40B4-BE49-F238E27FC236}">
                <a16:creationId xmlns:a16="http://schemas.microsoft.com/office/drawing/2014/main" xmlns="" id="{BCE06CA3-FBDA-0DB1-EC08-8B166A08F26E}"/>
              </a:ext>
            </a:extLst>
          </p:cNvPr>
          <p:cNvSpPr>
            <a:spLocks noGrp="1"/>
          </p:cNvSpPr>
          <p:nvPr>
            <p:ph type="body" sz="quarter" idx="12"/>
          </p:nvPr>
        </p:nvSpPr>
        <p:spPr>
          <a:xfrm>
            <a:off x="102913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9" name="Text Placeholder 29">
            <a:extLst>
              <a:ext uri="{FF2B5EF4-FFF2-40B4-BE49-F238E27FC236}">
                <a16:creationId xmlns:a16="http://schemas.microsoft.com/office/drawing/2014/main" xmlns="" id="{7812742B-B5EA-A826-D00D-EA8A7E8F5C42}"/>
              </a:ext>
            </a:extLst>
          </p:cNvPr>
          <p:cNvSpPr>
            <a:spLocks noGrp="1"/>
          </p:cNvSpPr>
          <p:nvPr>
            <p:ph type="body" sz="quarter" idx="14"/>
          </p:nvPr>
        </p:nvSpPr>
        <p:spPr>
          <a:xfrm>
            <a:off x="3710990"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4" name="Text Placeholder 29">
            <a:extLst>
              <a:ext uri="{FF2B5EF4-FFF2-40B4-BE49-F238E27FC236}">
                <a16:creationId xmlns:a16="http://schemas.microsoft.com/office/drawing/2014/main" xmlns="" id="{D7AED383-9A52-6797-1AB6-80F75FB02648}"/>
              </a:ext>
            </a:extLst>
          </p:cNvPr>
          <p:cNvSpPr>
            <a:spLocks noGrp="1"/>
          </p:cNvSpPr>
          <p:nvPr>
            <p:ph type="body" sz="quarter" idx="15"/>
          </p:nvPr>
        </p:nvSpPr>
        <p:spPr>
          <a:xfrm>
            <a:off x="6421635"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5" name="Text Placeholder 29">
            <a:extLst>
              <a:ext uri="{FF2B5EF4-FFF2-40B4-BE49-F238E27FC236}">
                <a16:creationId xmlns:a16="http://schemas.microsoft.com/office/drawing/2014/main" xmlns="" id="{40FA7E6F-7BDE-96CA-B9AA-6D74EF94DFC3}"/>
              </a:ext>
            </a:extLst>
          </p:cNvPr>
          <p:cNvSpPr>
            <a:spLocks noGrp="1"/>
          </p:cNvSpPr>
          <p:nvPr>
            <p:ph type="body" sz="quarter" idx="16"/>
          </p:nvPr>
        </p:nvSpPr>
        <p:spPr>
          <a:xfrm>
            <a:off x="9099229" y="5220236"/>
            <a:ext cx="2393506" cy="886970"/>
          </a:xfrm>
        </p:spPr>
        <p:txBody>
          <a:bodyPr lIns="0" tIns="0" rIns="0" bIns="0">
            <a:normAutofit/>
          </a:bodyPr>
          <a:lstStyle>
            <a:lvl1pPr marL="0" indent="0">
              <a:lnSpc>
                <a:spcPct val="100000"/>
              </a:lnSpc>
              <a:spcBef>
                <a:spcPts val="0"/>
              </a:spcBef>
              <a:spcAft>
                <a:spcPts val="600"/>
              </a:spcAft>
              <a:buFont typeface="Arial" panose="020B0604020202020204" pitchFamily="34" charset="0"/>
              <a:buNone/>
              <a:defRPr sz="1600" b="0" i="0" spc="0">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1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05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0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7" name="Picture Placeholder 13">
            <a:extLst>
              <a:ext uri="{FF2B5EF4-FFF2-40B4-BE49-F238E27FC236}">
                <a16:creationId xmlns:a16="http://schemas.microsoft.com/office/drawing/2014/main" xmlns="" id="{ED611402-2286-84C4-61AA-A6BA4F8B82AC}"/>
              </a:ext>
            </a:extLst>
          </p:cNvPr>
          <p:cNvSpPr>
            <a:spLocks noGrp="1"/>
          </p:cNvSpPr>
          <p:nvPr>
            <p:ph type="pic" sz="quarter" idx="21"/>
          </p:nvPr>
        </p:nvSpPr>
        <p:spPr>
          <a:xfrm>
            <a:off x="993896" y="1288487"/>
            <a:ext cx="2555678" cy="3691137"/>
          </a:xfrm>
        </p:spPr>
        <p:txBody>
          <a:bodyPr>
            <a:normAutofit/>
          </a:bodyPr>
          <a:lstStyle>
            <a:lvl1pPr>
              <a:defRPr sz="1000"/>
            </a:lvl1pPr>
          </a:lstStyle>
          <a:p>
            <a:endParaRPr lang="en-GB"/>
          </a:p>
        </p:txBody>
      </p:sp>
      <p:sp>
        <p:nvSpPr>
          <p:cNvPr id="21" name="Picture Placeholder 13">
            <a:extLst>
              <a:ext uri="{FF2B5EF4-FFF2-40B4-BE49-F238E27FC236}">
                <a16:creationId xmlns:a16="http://schemas.microsoft.com/office/drawing/2014/main" xmlns="" id="{48261CAA-7C08-0306-CAD7-67DFC398CB9F}"/>
              </a:ext>
            </a:extLst>
          </p:cNvPr>
          <p:cNvSpPr>
            <a:spLocks noGrp="1"/>
          </p:cNvSpPr>
          <p:nvPr>
            <p:ph type="pic" sz="quarter" idx="22"/>
          </p:nvPr>
        </p:nvSpPr>
        <p:spPr>
          <a:xfrm>
            <a:off x="3696701" y="1288487"/>
            <a:ext cx="2555678" cy="3691137"/>
          </a:xfrm>
        </p:spPr>
        <p:txBody>
          <a:bodyPr>
            <a:normAutofit/>
          </a:bodyPr>
          <a:lstStyle>
            <a:lvl1pPr>
              <a:defRPr sz="1000"/>
            </a:lvl1pPr>
          </a:lstStyle>
          <a:p>
            <a:endParaRPr lang="en-GB"/>
          </a:p>
        </p:txBody>
      </p:sp>
      <p:sp>
        <p:nvSpPr>
          <p:cNvPr id="22" name="Picture Placeholder 13">
            <a:extLst>
              <a:ext uri="{FF2B5EF4-FFF2-40B4-BE49-F238E27FC236}">
                <a16:creationId xmlns:a16="http://schemas.microsoft.com/office/drawing/2014/main" xmlns="" id="{086FD225-3ED5-8F6F-C1B3-A1B349DDE180}"/>
              </a:ext>
            </a:extLst>
          </p:cNvPr>
          <p:cNvSpPr>
            <a:spLocks noGrp="1"/>
          </p:cNvSpPr>
          <p:nvPr>
            <p:ph type="pic" sz="quarter" idx="23"/>
          </p:nvPr>
        </p:nvSpPr>
        <p:spPr>
          <a:xfrm>
            <a:off x="6399506" y="1288487"/>
            <a:ext cx="2555678" cy="3691137"/>
          </a:xfrm>
        </p:spPr>
        <p:txBody>
          <a:bodyPr>
            <a:normAutofit/>
          </a:bodyPr>
          <a:lstStyle>
            <a:lvl1pPr>
              <a:defRPr sz="1000"/>
            </a:lvl1pPr>
          </a:lstStyle>
          <a:p>
            <a:endParaRPr lang="en-GB"/>
          </a:p>
        </p:txBody>
      </p:sp>
      <p:sp>
        <p:nvSpPr>
          <p:cNvPr id="23" name="Picture Placeholder 13">
            <a:extLst>
              <a:ext uri="{FF2B5EF4-FFF2-40B4-BE49-F238E27FC236}">
                <a16:creationId xmlns:a16="http://schemas.microsoft.com/office/drawing/2014/main" xmlns="" id="{0B2FC53B-45CA-2392-456B-039DC8D4107D}"/>
              </a:ext>
            </a:extLst>
          </p:cNvPr>
          <p:cNvSpPr>
            <a:spLocks noGrp="1"/>
          </p:cNvSpPr>
          <p:nvPr>
            <p:ph type="pic" sz="quarter" idx="24"/>
          </p:nvPr>
        </p:nvSpPr>
        <p:spPr>
          <a:xfrm>
            <a:off x="9102312" y="1288487"/>
            <a:ext cx="2555678" cy="3691137"/>
          </a:xfrm>
        </p:spPr>
        <p:txBody>
          <a:bodyPr>
            <a:normAutofit/>
          </a:bodyPr>
          <a:lstStyle>
            <a:lvl1pPr>
              <a:defRPr sz="1000"/>
            </a:lvl1pPr>
          </a:lstStyle>
          <a:p>
            <a:endParaRPr lang="en-GB"/>
          </a:p>
        </p:txBody>
      </p:sp>
      <p:pic>
        <p:nvPicPr>
          <p:cNvPr id="4" name="Graphic 3">
            <a:extLst>
              <a:ext uri="{FF2B5EF4-FFF2-40B4-BE49-F238E27FC236}">
                <a16:creationId xmlns:a16="http://schemas.microsoft.com/office/drawing/2014/main" xmlns="" id="{10440387-C8FB-18F4-A9CA-3C92F607A95D}"/>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16" name="Google Shape;18;p26">
            <a:extLst>
              <a:ext uri="{FF2B5EF4-FFF2-40B4-BE49-F238E27FC236}">
                <a16:creationId xmlns:a16="http://schemas.microsoft.com/office/drawing/2014/main" xmlns="" id="{FAB31B88-AAA4-93D8-1EF0-AF15DC99F64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D2455404-430D-61F3-C88F-44098D09A56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9342483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 Content with Subtitle 2">
    <p:bg>
      <p:bgPr>
        <a:solidFill>
          <a:schemeClr val="tx1"/>
        </a:solidFill>
        <a:effectLst/>
      </p:bgPr>
    </p:bg>
    <p:spTree>
      <p:nvGrpSpPr>
        <p:cNvPr id="1" name=""/>
        <p:cNvGrpSpPr/>
        <p:nvPr/>
      </p:nvGrpSpPr>
      <p:grpSpPr>
        <a:xfrm>
          <a:off x="0" y="0"/>
          <a:ext cx="0" cy="0"/>
          <a:chOff x="0" y="0"/>
          <a:chExt cx="0" cy="0"/>
        </a:xfrm>
      </p:grpSpPr>
      <p:sp>
        <p:nvSpPr>
          <p:cNvPr id="17" name="Text Placeholder 29">
            <a:extLst>
              <a:ext uri="{FF2B5EF4-FFF2-40B4-BE49-F238E27FC236}">
                <a16:creationId xmlns:a16="http://schemas.microsoft.com/office/drawing/2014/main" xmlns="" id="{AC7F0161-71EE-6B22-A6E5-CA59FF01D5AA}"/>
              </a:ext>
            </a:extLst>
          </p:cNvPr>
          <p:cNvSpPr>
            <a:spLocks noGrp="1"/>
          </p:cNvSpPr>
          <p:nvPr>
            <p:ph type="body" sz="quarter" idx="23"/>
          </p:nvPr>
        </p:nvSpPr>
        <p:spPr>
          <a:xfrm>
            <a:off x="3695119"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8" name="Text Placeholder 29">
            <a:extLst>
              <a:ext uri="{FF2B5EF4-FFF2-40B4-BE49-F238E27FC236}">
                <a16:creationId xmlns:a16="http://schemas.microsoft.com/office/drawing/2014/main" xmlns="" id="{0F2ACCF6-C80A-A638-3A59-400CD1915DA1}"/>
              </a:ext>
            </a:extLst>
          </p:cNvPr>
          <p:cNvSpPr>
            <a:spLocks noGrp="1"/>
          </p:cNvSpPr>
          <p:nvPr>
            <p:ph type="body" sz="quarter" idx="24"/>
          </p:nvPr>
        </p:nvSpPr>
        <p:spPr>
          <a:xfrm>
            <a:off x="6394252"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19" name="Text Placeholder 29">
            <a:extLst>
              <a:ext uri="{FF2B5EF4-FFF2-40B4-BE49-F238E27FC236}">
                <a16:creationId xmlns:a16="http://schemas.microsoft.com/office/drawing/2014/main" xmlns="" id="{3F632B57-9DB9-B8D4-D30F-168C7C2AB8AF}"/>
              </a:ext>
            </a:extLst>
          </p:cNvPr>
          <p:cNvSpPr>
            <a:spLocks noGrp="1"/>
          </p:cNvSpPr>
          <p:nvPr>
            <p:ph type="body" sz="quarter" idx="25"/>
          </p:nvPr>
        </p:nvSpPr>
        <p:spPr>
          <a:xfrm>
            <a:off x="9093384"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pic>
        <p:nvPicPr>
          <p:cNvPr id="7" name="Graphic 6">
            <a:extLst>
              <a:ext uri="{FF2B5EF4-FFF2-40B4-BE49-F238E27FC236}">
                <a16:creationId xmlns:a16="http://schemas.microsoft.com/office/drawing/2014/main" xmlns="" id="{C9FB924E-3FC3-7113-EE69-F976405F959F}"/>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l="8134" t="14156" r="57486" b="13360"/>
          <a:stretch/>
        </p:blipFill>
        <p:spPr>
          <a:xfrm>
            <a:off x="211950" y="238991"/>
            <a:ext cx="572667" cy="629932"/>
          </a:xfrm>
          <a:prstGeom prst="rect">
            <a:avLst/>
          </a:prstGeom>
        </p:spPr>
      </p:pic>
      <p:sp>
        <p:nvSpPr>
          <p:cNvPr id="16" name="Text Placeholder 29">
            <a:extLst>
              <a:ext uri="{FF2B5EF4-FFF2-40B4-BE49-F238E27FC236}">
                <a16:creationId xmlns:a16="http://schemas.microsoft.com/office/drawing/2014/main" xmlns="" id="{FEEB06D8-3F5F-F13A-79D5-8DC9DE239F77}"/>
              </a:ext>
            </a:extLst>
          </p:cNvPr>
          <p:cNvSpPr>
            <a:spLocks noGrp="1"/>
          </p:cNvSpPr>
          <p:nvPr>
            <p:ph type="body" sz="quarter" idx="22"/>
          </p:nvPr>
        </p:nvSpPr>
        <p:spPr>
          <a:xfrm>
            <a:off x="993896" y="1878487"/>
            <a:ext cx="2537011" cy="985899"/>
          </a:xfrm>
          <a:prstGeom prst="roundRect">
            <a:avLst>
              <a:gd name="adj" fmla="val 18738"/>
            </a:avLst>
          </a:prstGeom>
          <a:ln w="12700">
            <a:solidFill>
              <a:schemeClr val="bg1"/>
            </a:solidFill>
          </a:ln>
        </p:spPr>
        <p:txBody>
          <a:bodyPr lIns="0" tIns="0" rIns="0" bIns="0" anchor="ctr">
            <a:normAutofit/>
          </a:bodyPr>
          <a:lstStyle>
            <a:lvl1pPr marL="0" indent="0" algn="ctr">
              <a:lnSpc>
                <a:spcPct val="100000"/>
              </a:lnSpc>
              <a:spcBef>
                <a:spcPts val="0"/>
              </a:spcBef>
              <a:spcAft>
                <a:spcPts val="600"/>
              </a:spcAft>
              <a:buFont typeface="Arial" panose="020B0604020202020204" pitchFamily="34" charset="0"/>
              <a:buNone/>
              <a:defRPr sz="2800" b="0" i="0" spc="0">
                <a:ln>
                  <a:noFill/>
                </a:ln>
                <a:solidFill>
                  <a:schemeClr val="bg1"/>
                </a:solidFill>
                <a:latin typeface="Funnel Sans" pitchFamily="2" charset="0"/>
              </a:defRPr>
            </a:lvl1pPr>
            <a:lvl2pPr marL="216000" indent="-216000">
              <a:lnSpc>
                <a:spcPct val="100000"/>
              </a:lnSpc>
              <a:spcBef>
                <a:spcPts val="0"/>
              </a:spcBef>
              <a:spcAft>
                <a:spcPts val="600"/>
              </a:spcAft>
              <a:buFontTx/>
              <a:buBlip>
                <a:blip r:embed="rId2"/>
              </a:buBlip>
              <a:defRPr sz="1600" b="0" i="0">
                <a:solidFill>
                  <a:schemeClr val="bg1"/>
                </a:solidFill>
                <a:latin typeface="Funnel Sans" pitchFamily="2" charset="0"/>
              </a:defRPr>
            </a:lvl2pPr>
            <a:lvl3pPr marL="576000" indent="-217560">
              <a:lnSpc>
                <a:spcPct val="100000"/>
              </a:lnSpc>
              <a:spcBef>
                <a:spcPts val="0"/>
              </a:spcBef>
              <a:spcAft>
                <a:spcPts val="600"/>
              </a:spcAft>
              <a:buFontTx/>
              <a:buBlip>
                <a:blip r:embed="rId2"/>
              </a:buBlip>
              <a:defRPr sz="1400" b="0" i="0">
                <a:solidFill>
                  <a:schemeClr val="bg1"/>
                </a:solidFill>
                <a:latin typeface="Funnel Sans" pitchFamily="2" charset="0"/>
              </a:defRPr>
            </a:lvl3pPr>
            <a:lvl4pPr marL="936000" indent="-216000">
              <a:lnSpc>
                <a:spcPct val="100000"/>
              </a:lnSpc>
              <a:spcBef>
                <a:spcPts val="0"/>
              </a:spcBef>
              <a:spcAft>
                <a:spcPts val="600"/>
              </a:spcAft>
              <a:buFontTx/>
              <a:buBlip>
                <a:blip r:embed="rId2"/>
              </a:buBlip>
              <a:defRPr sz="1200" b="0" i="0">
                <a:solidFill>
                  <a:schemeClr val="bg1"/>
                </a:solidFill>
                <a:latin typeface="Funnel Sans" pitchFamily="2" charset="0"/>
              </a:defRPr>
            </a:lvl4pPr>
            <a:lvl5pPr>
              <a:defRPr sz="1800">
                <a:solidFill>
                  <a:schemeClr val="tx2"/>
                </a:solidFill>
                <a:latin typeface="Funnel Sans" pitchFamily="2" charset="0"/>
              </a:defRPr>
            </a:lvl5pPr>
          </a:lstStyle>
          <a:p>
            <a:pPr lvl="0"/>
            <a:endParaRPr lang="en-GB"/>
          </a:p>
        </p:txBody>
      </p:sp>
      <p:sp>
        <p:nvSpPr>
          <p:cNvPr id="20" name="Google Shape;24;p26">
            <a:extLst>
              <a:ext uri="{FF2B5EF4-FFF2-40B4-BE49-F238E27FC236}">
                <a16:creationId xmlns:a16="http://schemas.microsoft.com/office/drawing/2014/main" xmlns="" id="{374FBE35-26DC-5388-6D08-51E66D619245}"/>
              </a:ext>
            </a:extLst>
          </p:cNvPr>
          <p:cNvSpPr txBox="1">
            <a:spLocks noGrp="1"/>
          </p:cNvSpPr>
          <p:nvPr>
            <p:ph type="body" idx="2" hasCustomPrompt="1"/>
          </p:nvPr>
        </p:nvSpPr>
        <p:spPr>
          <a:xfrm>
            <a:off x="993896" y="950350"/>
            <a:ext cx="9256696" cy="391626"/>
          </a:xfrm>
          <a:prstGeom prst="rect">
            <a:avLst/>
          </a:prstGeom>
          <a:noFill/>
          <a:ln>
            <a:noFill/>
          </a:ln>
        </p:spPr>
        <p:txBody>
          <a:bodyPr spcFirstLastPara="1" wrap="square" lIns="36000" tIns="0" rIns="0" bIns="0" anchor="t" anchorCtr="0">
            <a:noAutofit/>
          </a:bodyPr>
          <a:lstStyle>
            <a:lvl1pPr marL="0" lvl="0" indent="0" algn="l">
              <a:lnSpc>
                <a:spcPts val="2200"/>
              </a:lnSpc>
              <a:spcBef>
                <a:spcPts val="600"/>
              </a:spcBef>
              <a:spcAft>
                <a:spcPts val="0"/>
              </a:spcAft>
              <a:buSzPts val="1400"/>
              <a:buFont typeface="Arial" panose="020B0604020202020204" pitchFamily="34" charset="0"/>
              <a:buNone/>
              <a:defRPr sz="12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Subheads can drop over multiple lines, and are helpful to take the strain off the big headline.</a:t>
            </a:r>
            <a:endParaRPr/>
          </a:p>
        </p:txBody>
      </p:sp>
      <p:sp>
        <p:nvSpPr>
          <p:cNvPr id="21" name="Google Shape;18;p26">
            <a:extLst>
              <a:ext uri="{FF2B5EF4-FFF2-40B4-BE49-F238E27FC236}">
                <a16:creationId xmlns:a16="http://schemas.microsoft.com/office/drawing/2014/main" xmlns="" id="{A0662B01-017D-6D6B-017D-C78B1F7E313A}"/>
              </a:ext>
            </a:extLst>
          </p:cNvPr>
          <p:cNvSpPr txBox="1">
            <a:spLocks noGrp="1"/>
          </p:cNvSpPr>
          <p:nvPr>
            <p:ph type="title" hasCustomPrompt="1"/>
          </p:nvPr>
        </p:nvSpPr>
        <p:spPr>
          <a:xfrm>
            <a:off x="993896" y="366489"/>
            <a:ext cx="10640128"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Titles go here, and never get smaller</a:t>
            </a:r>
            <a:endParaRPr/>
          </a:p>
        </p:txBody>
      </p:sp>
      <p:sp>
        <p:nvSpPr>
          <p:cNvPr id="2" name="Google Shape;22;p26">
            <a:extLst>
              <a:ext uri="{FF2B5EF4-FFF2-40B4-BE49-F238E27FC236}">
                <a16:creationId xmlns:a16="http://schemas.microsoft.com/office/drawing/2014/main" xmlns="" id="{DE7AADF0-857D-9550-F2D2-AA568D7B8AB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2285290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hank you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94529A0E-E969-288E-31D5-0C22520E5993}"/>
              </a:ext>
            </a:extLst>
          </p:cNvPr>
          <p:cNvPicPr>
            <a:picLocks noChangeAspect="1"/>
          </p:cNvPicPr>
          <p:nvPr userDrawn="1"/>
        </p:nvPicPr>
        <p:blipFill>
          <a:blip r:embed="rId2"/>
          <a:srcRect l="183" r="183"/>
          <a:stretch/>
        </p:blipFill>
        <p:spPr>
          <a:xfrm>
            <a:off x="0" y="0"/>
            <a:ext cx="12191096" cy="6858000"/>
          </a:xfrm>
          <a:prstGeom prst="rect">
            <a:avLst/>
          </a:prstGeom>
        </p:spPr>
      </p:pic>
      <p:sp>
        <p:nvSpPr>
          <p:cNvPr id="10" name="Google Shape;41;p28">
            <a:extLst>
              <a:ext uri="{FF2B5EF4-FFF2-40B4-BE49-F238E27FC236}">
                <a16:creationId xmlns:a16="http://schemas.microsoft.com/office/drawing/2014/main" xmlns="" id="{F6B6806E-A381-7E40-8F66-368932A6FEBF}"/>
              </a:ext>
            </a:extLst>
          </p:cNvPr>
          <p:cNvSpPr txBox="1">
            <a:spLocks noGrp="1"/>
          </p:cNvSpPr>
          <p:nvPr>
            <p:ph type="title" hasCustomPrompt="1"/>
          </p:nvPr>
        </p:nvSpPr>
        <p:spPr>
          <a:xfrm>
            <a:off x="910210" y="2568795"/>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Thank you</a:t>
            </a:r>
            <a:endParaRPr/>
          </a:p>
        </p:txBody>
      </p:sp>
      <p:pic>
        <p:nvPicPr>
          <p:cNvPr id="13" name="Picture 12" descr="A logo with white text&#10;&#10;Description automatically generated">
            <a:extLst>
              <a:ext uri="{FF2B5EF4-FFF2-40B4-BE49-F238E27FC236}">
                <a16:creationId xmlns:a16="http://schemas.microsoft.com/office/drawing/2014/main" xmlns="" id="{4CD2F015-6671-BB1E-08B5-3E9A224E3554}"/>
              </a:ext>
            </a:extLst>
          </p:cNvPr>
          <p:cNvPicPr>
            <a:picLocks noChangeAspect="1"/>
          </p:cNvPicPr>
          <p:nvPr userDrawn="1"/>
        </p:nvPicPr>
        <p:blipFill>
          <a:blip r:embed="rId3"/>
          <a:stretch>
            <a:fillRect/>
          </a:stretch>
        </p:blipFill>
        <p:spPr>
          <a:xfrm>
            <a:off x="6242049" y="2152270"/>
            <a:ext cx="4869997" cy="2553458"/>
          </a:xfrm>
          <a:prstGeom prst="rect">
            <a:avLst/>
          </a:prstGeom>
        </p:spPr>
      </p:pic>
      <p:sp>
        <p:nvSpPr>
          <p:cNvPr id="2" name="Google Shape;22;p26">
            <a:extLst>
              <a:ext uri="{FF2B5EF4-FFF2-40B4-BE49-F238E27FC236}">
                <a16:creationId xmlns:a16="http://schemas.microsoft.com/office/drawing/2014/main" xmlns="" id="{EC762438-A7D8-B244-45FA-8A99D8A306F1}"/>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Tree>
    <p:extLst>
      <p:ext uri="{BB962C8B-B14F-4D97-AF65-F5344CB8AC3E}">
        <p14:creationId xmlns:p14="http://schemas.microsoft.com/office/powerpoint/2010/main" val="3138603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508DED2-D351-6F02-97F0-EC8D5DB87D78}"/>
              </a:ext>
            </a:extLst>
          </p:cNvPr>
          <p:cNvSpPr/>
          <p:nvPr userDrawn="1"/>
        </p:nvSpPr>
        <p:spPr>
          <a:xfrm>
            <a:off x="1"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pic>
        <p:nvPicPr>
          <p:cNvPr id="6" name="Graphic 5">
            <a:extLst>
              <a:ext uri="{FF2B5EF4-FFF2-40B4-BE49-F238E27FC236}">
                <a16:creationId xmlns:a16="http://schemas.microsoft.com/office/drawing/2014/main" xmlns="" id="{64A1C97A-8611-4A24-A3B9-7CA7D0758DB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32" name="Google Shape;24;p26">
            <a:extLst>
              <a:ext uri="{FF2B5EF4-FFF2-40B4-BE49-F238E27FC236}">
                <a16:creationId xmlns:a16="http://schemas.microsoft.com/office/drawing/2014/main" xmlns="" id="{CD5D790D-9423-B18B-2082-61298E142DFA}"/>
              </a:ext>
            </a:extLst>
          </p:cNvPr>
          <p:cNvSpPr txBox="1">
            <a:spLocks noGrp="1"/>
          </p:cNvSpPr>
          <p:nvPr>
            <p:ph type="body" idx="2" hasCustomPrompt="1"/>
          </p:nvPr>
        </p:nvSpPr>
        <p:spPr>
          <a:xfrm>
            <a:off x="1185698" y="16056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1</a:t>
            </a:r>
          </a:p>
        </p:txBody>
      </p:sp>
      <p:sp>
        <p:nvSpPr>
          <p:cNvPr id="33" name="Google Shape;24;p26">
            <a:extLst>
              <a:ext uri="{FF2B5EF4-FFF2-40B4-BE49-F238E27FC236}">
                <a16:creationId xmlns:a16="http://schemas.microsoft.com/office/drawing/2014/main" xmlns="" id="{FAC077C5-23DB-6672-D948-DEFEE9E8266F}"/>
              </a:ext>
            </a:extLst>
          </p:cNvPr>
          <p:cNvSpPr txBox="1">
            <a:spLocks noGrp="1"/>
          </p:cNvSpPr>
          <p:nvPr>
            <p:ph type="body" idx="13" hasCustomPrompt="1"/>
          </p:nvPr>
        </p:nvSpPr>
        <p:spPr>
          <a:xfrm>
            <a:off x="1185698" y="225845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2</a:t>
            </a:r>
          </a:p>
        </p:txBody>
      </p:sp>
      <p:sp>
        <p:nvSpPr>
          <p:cNvPr id="34" name="Google Shape;24;p26">
            <a:extLst>
              <a:ext uri="{FF2B5EF4-FFF2-40B4-BE49-F238E27FC236}">
                <a16:creationId xmlns:a16="http://schemas.microsoft.com/office/drawing/2014/main" xmlns="" id="{2918299F-FCC7-1765-77FB-44EB16488DB3}"/>
              </a:ext>
            </a:extLst>
          </p:cNvPr>
          <p:cNvSpPr txBox="1">
            <a:spLocks noGrp="1"/>
          </p:cNvSpPr>
          <p:nvPr>
            <p:ph type="body" idx="14" hasCustomPrompt="1"/>
          </p:nvPr>
        </p:nvSpPr>
        <p:spPr>
          <a:xfrm>
            <a:off x="1185698" y="291123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3</a:t>
            </a:r>
          </a:p>
        </p:txBody>
      </p:sp>
      <p:sp>
        <p:nvSpPr>
          <p:cNvPr id="35" name="Google Shape;24;p26">
            <a:extLst>
              <a:ext uri="{FF2B5EF4-FFF2-40B4-BE49-F238E27FC236}">
                <a16:creationId xmlns:a16="http://schemas.microsoft.com/office/drawing/2014/main" xmlns="" id="{1F0EBE5B-16A9-6E53-E884-D6A6B0D8C39C}"/>
              </a:ext>
            </a:extLst>
          </p:cNvPr>
          <p:cNvSpPr txBox="1">
            <a:spLocks noGrp="1"/>
          </p:cNvSpPr>
          <p:nvPr>
            <p:ph type="body" idx="15" hasCustomPrompt="1"/>
          </p:nvPr>
        </p:nvSpPr>
        <p:spPr>
          <a:xfrm>
            <a:off x="1185698" y="356401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4</a:t>
            </a:r>
          </a:p>
        </p:txBody>
      </p:sp>
      <p:sp>
        <p:nvSpPr>
          <p:cNvPr id="36" name="Google Shape;24;p26">
            <a:extLst>
              <a:ext uri="{FF2B5EF4-FFF2-40B4-BE49-F238E27FC236}">
                <a16:creationId xmlns:a16="http://schemas.microsoft.com/office/drawing/2014/main" xmlns="" id="{67FF5144-A4A4-1D38-9F43-B38D8CDE582F}"/>
              </a:ext>
            </a:extLst>
          </p:cNvPr>
          <p:cNvSpPr txBox="1">
            <a:spLocks noGrp="1"/>
          </p:cNvSpPr>
          <p:nvPr>
            <p:ph type="body" idx="16" hasCustomPrompt="1"/>
          </p:nvPr>
        </p:nvSpPr>
        <p:spPr>
          <a:xfrm>
            <a:off x="1185698" y="421679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5</a:t>
            </a:r>
          </a:p>
        </p:txBody>
      </p:sp>
      <p:sp>
        <p:nvSpPr>
          <p:cNvPr id="37" name="Google Shape;24;p26">
            <a:extLst>
              <a:ext uri="{FF2B5EF4-FFF2-40B4-BE49-F238E27FC236}">
                <a16:creationId xmlns:a16="http://schemas.microsoft.com/office/drawing/2014/main" xmlns="" id="{B9E94BB8-D4CD-EDF0-4B6E-0D409D46B46D}"/>
              </a:ext>
            </a:extLst>
          </p:cNvPr>
          <p:cNvSpPr txBox="1">
            <a:spLocks noGrp="1"/>
          </p:cNvSpPr>
          <p:nvPr>
            <p:ph type="body" idx="17" hasCustomPrompt="1"/>
          </p:nvPr>
        </p:nvSpPr>
        <p:spPr>
          <a:xfrm>
            <a:off x="1185698" y="48695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6</a:t>
            </a:r>
          </a:p>
        </p:txBody>
      </p:sp>
      <p:sp>
        <p:nvSpPr>
          <p:cNvPr id="8" name="Google Shape;18;p26">
            <a:extLst>
              <a:ext uri="{FF2B5EF4-FFF2-40B4-BE49-F238E27FC236}">
                <a16:creationId xmlns:a16="http://schemas.microsoft.com/office/drawing/2014/main" xmlns="" id="{0FB8683D-0CDA-5A7B-8A1E-49E07216AD49}"/>
              </a:ext>
            </a:extLst>
          </p:cNvPr>
          <p:cNvSpPr txBox="1">
            <a:spLocks noGrp="1"/>
          </p:cNvSpPr>
          <p:nvPr>
            <p:ph type="title" hasCustomPrompt="1"/>
          </p:nvPr>
        </p:nvSpPr>
        <p:spPr>
          <a:xfrm>
            <a:off x="1185698" y="462976"/>
            <a:ext cx="3322413"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bg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Agenda</a:t>
            </a:r>
            <a:endParaRPr/>
          </a:p>
        </p:txBody>
      </p:sp>
      <p:sp>
        <p:nvSpPr>
          <p:cNvPr id="2" name="Google Shape;22;p26">
            <a:extLst>
              <a:ext uri="{FF2B5EF4-FFF2-40B4-BE49-F238E27FC236}">
                <a16:creationId xmlns:a16="http://schemas.microsoft.com/office/drawing/2014/main" xmlns="" id="{E54128B7-0DEE-77CB-AEBE-B9DF33ED2280}"/>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0" name="Google Shape;21;p33">
            <a:extLst>
              <a:ext uri="{FF2B5EF4-FFF2-40B4-BE49-F238E27FC236}">
                <a16:creationId xmlns:a16="http://schemas.microsoft.com/office/drawing/2014/main" xmlns="" id="{4F1D0F46-507B-8710-6651-EFCE6B7CB61E}"/>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
        <p:nvSpPr>
          <p:cNvPr id="4" name="Picture Placeholder 7">
            <a:extLst>
              <a:ext uri="{FF2B5EF4-FFF2-40B4-BE49-F238E27FC236}">
                <a16:creationId xmlns:a16="http://schemas.microsoft.com/office/drawing/2014/main" xmlns="" id="{F591AD48-8FBC-318B-49FA-FE9A73E20A09}"/>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258142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7ACC8BE-A123-06A2-95AD-E271B3CF0798}"/>
              </a:ext>
            </a:extLst>
          </p:cNvPr>
          <p:cNvSpPr/>
          <p:nvPr userDrawn="1"/>
        </p:nvSpPr>
        <p:spPr>
          <a:xfrm>
            <a:off x="1"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0" i="0">
              <a:latin typeface="Funnel Sans" pitchFamily="2" charset="0"/>
            </a:endParaRPr>
          </a:p>
        </p:txBody>
      </p:sp>
      <p:sp>
        <p:nvSpPr>
          <p:cNvPr id="17" name="Google Shape;24;p26">
            <a:extLst>
              <a:ext uri="{FF2B5EF4-FFF2-40B4-BE49-F238E27FC236}">
                <a16:creationId xmlns:a16="http://schemas.microsoft.com/office/drawing/2014/main" xmlns="" id="{571F4C8A-17D0-03EC-6FE5-68182450E9D0}"/>
              </a:ext>
            </a:extLst>
          </p:cNvPr>
          <p:cNvSpPr txBox="1">
            <a:spLocks noGrp="1"/>
          </p:cNvSpPr>
          <p:nvPr>
            <p:ph type="body" idx="2" hasCustomPrompt="1"/>
          </p:nvPr>
        </p:nvSpPr>
        <p:spPr>
          <a:xfrm>
            <a:off x="1185698" y="16056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1</a:t>
            </a:r>
          </a:p>
        </p:txBody>
      </p:sp>
      <p:sp>
        <p:nvSpPr>
          <p:cNvPr id="18" name="Google Shape;24;p26">
            <a:extLst>
              <a:ext uri="{FF2B5EF4-FFF2-40B4-BE49-F238E27FC236}">
                <a16:creationId xmlns:a16="http://schemas.microsoft.com/office/drawing/2014/main" xmlns="" id="{7C2E7A43-14D0-2BEA-3CA6-EFC63FD46BC0}"/>
              </a:ext>
            </a:extLst>
          </p:cNvPr>
          <p:cNvSpPr txBox="1">
            <a:spLocks noGrp="1"/>
          </p:cNvSpPr>
          <p:nvPr>
            <p:ph type="body" idx="13" hasCustomPrompt="1"/>
          </p:nvPr>
        </p:nvSpPr>
        <p:spPr>
          <a:xfrm>
            <a:off x="1185698" y="225845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2</a:t>
            </a:r>
          </a:p>
        </p:txBody>
      </p:sp>
      <p:sp>
        <p:nvSpPr>
          <p:cNvPr id="19" name="Google Shape;24;p26">
            <a:extLst>
              <a:ext uri="{FF2B5EF4-FFF2-40B4-BE49-F238E27FC236}">
                <a16:creationId xmlns:a16="http://schemas.microsoft.com/office/drawing/2014/main" xmlns="" id="{5531E261-A54F-5BF1-3194-2FAA774C4FD2}"/>
              </a:ext>
            </a:extLst>
          </p:cNvPr>
          <p:cNvSpPr txBox="1">
            <a:spLocks noGrp="1"/>
          </p:cNvSpPr>
          <p:nvPr>
            <p:ph type="body" idx="14" hasCustomPrompt="1"/>
          </p:nvPr>
        </p:nvSpPr>
        <p:spPr>
          <a:xfrm>
            <a:off x="1185698" y="291123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3</a:t>
            </a:r>
          </a:p>
        </p:txBody>
      </p:sp>
      <p:sp>
        <p:nvSpPr>
          <p:cNvPr id="20" name="Google Shape;24;p26">
            <a:extLst>
              <a:ext uri="{FF2B5EF4-FFF2-40B4-BE49-F238E27FC236}">
                <a16:creationId xmlns:a16="http://schemas.microsoft.com/office/drawing/2014/main" xmlns="" id="{CA7BD352-7A1C-E13F-955C-68CD790D5CDB}"/>
              </a:ext>
            </a:extLst>
          </p:cNvPr>
          <p:cNvSpPr txBox="1">
            <a:spLocks noGrp="1"/>
          </p:cNvSpPr>
          <p:nvPr>
            <p:ph type="body" idx="15" hasCustomPrompt="1"/>
          </p:nvPr>
        </p:nvSpPr>
        <p:spPr>
          <a:xfrm>
            <a:off x="1185698" y="356401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4</a:t>
            </a:r>
          </a:p>
        </p:txBody>
      </p:sp>
      <p:sp>
        <p:nvSpPr>
          <p:cNvPr id="21" name="Google Shape;24;p26">
            <a:extLst>
              <a:ext uri="{FF2B5EF4-FFF2-40B4-BE49-F238E27FC236}">
                <a16:creationId xmlns:a16="http://schemas.microsoft.com/office/drawing/2014/main" xmlns="" id="{7B8DDF4D-2608-54F6-C2D8-97AA4F078683}"/>
              </a:ext>
            </a:extLst>
          </p:cNvPr>
          <p:cNvSpPr txBox="1">
            <a:spLocks noGrp="1"/>
          </p:cNvSpPr>
          <p:nvPr>
            <p:ph type="body" idx="16" hasCustomPrompt="1"/>
          </p:nvPr>
        </p:nvSpPr>
        <p:spPr>
          <a:xfrm>
            <a:off x="1185698" y="421679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5</a:t>
            </a:r>
          </a:p>
        </p:txBody>
      </p:sp>
      <p:sp>
        <p:nvSpPr>
          <p:cNvPr id="22" name="Google Shape;24;p26">
            <a:extLst>
              <a:ext uri="{FF2B5EF4-FFF2-40B4-BE49-F238E27FC236}">
                <a16:creationId xmlns:a16="http://schemas.microsoft.com/office/drawing/2014/main" xmlns="" id="{BFD52ACE-1943-F107-4F60-E869E751C393}"/>
              </a:ext>
            </a:extLst>
          </p:cNvPr>
          <p:cNvSpPr txBox="1">
            <a:spLocks noGrp="1"/>
          </p:cNvSpPr>
          <p:nvPr>
            <p:ph type="body" idx="17" hasCustomPrompt="1"/>
          </p:nvPr>
        </p:nvSpPr>
        <p:spPr>
          <a:xfrm>
            <a:off x="1185698" y="4869577"/>
            <a:ext cx="3322413"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0" i="0">
                <a:solidFill>
                  <a:schemeClr val="tx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Level 6</a:t>
            </a:r>
          </a:p>
        </p:txBody>
      </p:sp>
      <p:sp>
        <p:nvSpPr>
          <p:cNvPr id="5" name="Google Shape;18;p26">
            <a:extLst>
              <a:ext uri="{FF2B5EF4-FFF2-40B4-BE49-F238E27FC236}">
                <a16:creationId xmlns:a16="http://schemas.microsoft.com/office/drawing/2014/main" xmlns="" id="{F58EC344-CBD9-11BC-201D-E1E1D48364AF}"/>
              </a:ext>
            </a:extLst>
          </p:cNvPr>
          <p:cNvSpPr txBox="1">
            <a:spLocks noGrp="1"/>
          </p:cNvSpPr>
          <p:nvPr>
            <p:ph type="title" hasCustomPrompt="1"/>
          </p:nvPr>
        </p:nvSpPr>
        <p:spPr>
          <a:xfrm>
            <a:off x="1185698" y="462976"/>
            <a:ext cx="3322413" cy="538901"/>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3200"/>
              <a:buNone/>
              <a:defRPr sz="4400" b="1" i="0" spc="-150" baseline="0">
                <a:solidFill>
                  <a:schemeClr val="tx1"/>
                </a:solidFill>
                <a:latin typeface="Funnel Sans" pitchFamily="2" charset="0"/>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a:t>Agenda</a:t>
            </a:r>
            <a:endParaRPr/>
          </a:p>
        </p:txBody>
      </p:sp>
      <p:pic>
        <p:nvPicPr>
          <p:cNvPr id="25" name="Graphic 24">
            <a:extLst>
              <a:ext uri="{FF2B5EF4-FFF2-40B4-BE49-F238E27FC236}">
                <a16:creationId xmlns:a16="http://schemas.microsoft.com/office/drawing/2014/main" xmlns="" id="{CAD70370-529C-AB08-D974-788D40274038}"/>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1" y="238990"/>
            <a:ext cx="572666" cy="629931"/>
          </a:xfrm>
          <a:prstGeom prst="rect">
            <a:avLst/>
          </a:prstGeom>
        </p:spPr>
      </p:pic>
      <p:sp>
        <p:nvSpPr>
          <p:cNvPr id="2" name="Google Shape;22;p26">
            <a:extLst>
              <a:ext uri="{FF2B5EF4-FFF2-40B4-BE49-F238E27FC236}">
                <a16:creationId xmlns:a16="http://schemas.microsoft.com/office/drawing/2014/main" xmlns="" id="{9A8133DD-84D2-D748-0ABC-BF6ED0DADA49}"/>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6" name="Google Shape;21;p33">
            <a:extLst>
              <a:ext uri="{FF2B5EF4-FFF2-40B4-BE49-F238E27FC236}">
                <a16:creationId xmlns:a16="http://schemas.microsoft.com/office/drawing/2014/main" xmlns="" id="{FC1FB6F3-18DD-A2B2-69C1-9A8C82F7FFA8}"/>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
        <p:nvSpPr>
          <p:cNvPr id="4" name="Picture Placeholder 7">
            <a:extLst>
              <a:ext uri="{FF2B5EF4-FFF2-40B4-BE49-F238E27FC236}">
                <a16:creationId xmlns:a16="http://schemas.microsoft.com/office/drawing/2014/main" xmlns="" id="{C47BC8DF-0544-72F7-079D-7D37B6655FB2}"/>
              </a:ext>
            </a:extLst>
          </p:cNvPr>
          <p:cNvSpPr>
            <a:spLocks noGrp="1"/>
          </p:cNvSpPr>
          <p:nvPr>
            <p:ph type="pic" sz="quarter" idx="10"/>
          </p:nvPr>
        </p:nvSpPr>
        <p:spPr>
          <a:xfrm>
            <a:off x="6096000" y="0"/>
            <a:ext cx="6096000" cy="6858000"/>
          </a:xfrm>
        </p:spPr>
        <p:txBody>
          <a:bodyPr/>
          <a:lstStyle/>
          <a:p>
            <a:endParaRPr lang="en-IN"/>
          </a:p>
        </p:txBody>
      </p:sp>
    </p:spTree>
    <p:extLst>
      <p:ext uri="{BB962C8B-B14F-4D97-AF65-F5344CB8AC3E}">
        <p14:creationId xmlns:p14="http://schemas.microsoft.com/office/powerpoint/2010/main" val="83272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reak Slide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DCCB0F4C-3F26-BA7E-616F-A197B95C390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xmlns="" id="{53BD9F75-D4D5-1671-69E7-8827B8F0E17C}"/>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xmlns="" id="{45B6F066-7027-6C8D-88C9-A63310804D1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xmlns="" id="{0BF47ABB-BAA1-ED1A-C2CB-08A5AD2BF2C4}"/>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xmlns="" id="{B4F2EE16-3133-4741-9B83-27EEFFB40CB7}"/>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1" name="Google Shape;21;p33">
            <a:extLst>
              <a:ext uri="{FF2B5EF4-FFF2-40B4-BE49-F238E27FC236}">
                <a16:creationId xmlns:a16="http://schemas.microsoft.com/office/drawing/2014/main" xmlns="" id="{4EF2AD72-C585-8DFC-D8C6-7C66CF850725}"/>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624547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reak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17782AB7-F991-DB56-558C-B246AABA84E3}"/>
              </a:ext>
            </a:extLst>
          </p:cNvPr>
          <p:cNvSpPr>
            <a:spLocks noGrp="1"/>
          </p:cNvSpPr>
          <p:nvPr>
            <p:ph type="pic" sz="quarter" idx="10"/>
          </p:nvPr>
        </p:nvSpPr>
        <p:spPr>
          <a:xfrm>
            <a:off x="0" y="-1"/>
            <a:ext cx="12190413" cy="6858001"/>
          </a:xfrm>
        </p:spPr>
        <p:txBody>
          <a:bodyPr/>
          <a:lstStyle/>
          <a:p>
            <a:endParaRPr lang="en-IN"/>
          </a:p>
        </p:txBody>
      </p:sp>
      <p:pic>
        <p:nvPicPr>
          <p:cNvPr id="3" name="Graphic 2">
            <a:extLst>
              <a:ext uri="{FF2B5EF4-FFF2-40B4-BE49-F238E27FC236}">
                <a16:creationId xmlns:a16="http://schemas.microsoft.com/office/drawing/2014/main" xmlns="" id="{DCCB0F4C-3F26-BA7E-616F-A197B95C390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14" name="Google Shape;41;p28">
            <a:extLst>
              <a:ext uri="{FF2B5EF4-FFF2-40B4-BE49-F238E27FC236}">
                <a16:creationId xmlns:a16="http://schemas.microsoft.com/office/drawing/2014/main" xmlns="" id="{E0A28E8E-74E7-8041-0258-301147A1B7AF}"/>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15" name="Google Shape;24;p26">
            <a:extLst>
              <a:ext uri="{FF2B5EF4-FFF2-40B4-BE49-F238E27FC236}">
                <a16:creationId xmlns:a16="http://schemas.microsoft.com/office/drawing/2014/main" xmlns="" id="{6A0C8B14-2FB7-5C89-EE4F-E5ABCD33044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16" name="Straight Connector 15">
            <a:extLst>
              <a:ext uri="{FF2B5EF4-FFF2-40B4-BE49-F238E27FC236}">
                <a16:creationId xmlns:a16="http://schemas.microsoft.com/office/drawing/2014/main" xmlns="" id="{996DFDB4-8792-0DBC-A28F-B978788E0872}"/>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Google Shape;22;p26">
            <a:extLst>
              <a:ext uri="{FF2B5EF4-FFF2-40B4-BE49-F238E27FC236}">
                <a16:creationId xmlns:a16="http://schemas.microsoft.com/office/drawing/2014/main" xmlns="" id="{02322672-9E18-DF0D-FB66-4A5EF7EA94CD}"/>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7" name="Google Shape;21;p33">
            <a:extLst>
              <a:ext uri="{FF2B5EF4-FFF2-40B4-BE49-F238E27FC236}">
                <a16:creationId xmlns:a16="http://schemas.microsoft.com/office/drawing/2014/main" xmlns="" id="{1B33AA57-A469-D3D7-512B-6C47E0FF7CC8}"/>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6795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Break Slide 2">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xmlns="" id="{0B73F427-C17E-4D6F-5482-048D53CC5F09}"/>
              </a:ext>
            </a:extLst>
          </p:cNvPr>
          <p:cNvSpPr>
            <a:spLocks noGrp="1"/>
          </p:cNvSpPr>
          <p:nvPr>
            <p:ph type="pic" sz="quarter" idx="10"/>
          </p:nvPr>
        </p:nvSpPr>
        <p:spPr>
          <a:xfrm>
            <a:off x="0" y="-1"/>
            <a:ext cx="12190413" cy="6858001"/>
          </a:xfrm>
        </p:spPr>
        <p:txBody>
          <a:bodyPr/>
          <a:lstStyle/>
          <a:p>
            <a:endParaRPr lang="en-IN"/>
          </a:p>
        </p:txBody>
      </p:sp>
      <p:pic>
        <p:nvPicPr>
          <p:cNvPr id="3" name="Graphic 2">
            <a:extLst>
              <a:ext uri="{FF2B5EF4-FFF2-40B4-BE49-F238E27FC236}">
                <a16:creationId xmlns:a16="http://schemas.microsoft.com/office/drawing/2014/main" xmlns="" id="{DCCB0F4C-3F26-BA7E-616F-A197B95C390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8134" t="14156" r="57486" b="13360"/>
          <a:stretch/>
        </p:blipFill>
        <p:spPr>
          <a:xfrm>
            <a:off x="211950" y="238991"/>
            <a:ext cx="572667" cy="629932"/>
          </a:xfrm>
          <a:prstGeom prst="rect">
            <a:avLst/>
          </a:prstGeom>
        </p:spPr>
      </p:pic>
      <p:sp>
        <p:nvSpPr>
          <p:cNvPr id="2" name="Google Shape;41;p28">
            <a:extLst>
              <a:ext uri="{FF2B5EF4-FFF2-40B4-BE49-F238E27FC236}">
                <a16:creationId xmlns:a16="http://schemas.microsoft.com/office/drawing/2014/main" xmlns="" id="{B1824BAF-E3BC-FBA5-DE07-555B0B0D068C}"/>
              </a:ext>
            </a:extLst>
          </p:cNvPr>
          <p:cNvSpPr txBox="1">
            <a:spLocks noGrp="1"/>
          </p:cNvSpPr>
          <p:nvPr>
            <p:ph type="title" hasCustomPrompt="1"/>
          </p:nvPr>
        </p:nvSpPr>
        <p:spPr>
          <a:xfrm>
            <a:off x="910210" y="2284470"/>
            <a:ext cx="4004632" cy="1720409"/>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000"/>
              <a:buNone/>
              <a:defRPr sz="7250" b="1" i="0" u="none" strike="noStrike" cap="none">
                <a:solidFill>
                  <a:schemeClr val="bg1"/>
                </a:solidFill>
                <a:latin typeface="Funnel Sans" pitchFamily="2" charset="0"/>
                <a:ea typeface="Georgia"/>
                <a:cs typeface="Georgia"/>
                <a:sym typeface="Georgia"/>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GB" sz="7250" b="1" i="0" u="none" strike="noStrike" cap="none">
                <a:solidFill>
                  <a:schemeClr val="bg1"/>
                </a:solidFill>
                <a:latin typeface="Funnel Sans" pitchFamily="2" charset="0"/>
                <a:sym typeface="Georgia"/>
              </a:rPr>
              <a:t>Break Slide</a:t>
            </a:r>
            <a:endParaRPr/>
          </a:p>
        </p:txBody>
      </p:sp>
      <p:sp>
        <p:nvSpPr>
          <p:cNvPr id="6" name="Google Shape;24;p26">
            <a:extLst>
              <a:ext uri="{FF2B5EF4-FFF2-40B4-BE49-F238E27FC236}">
                <a16:creationId xmlns:a16="http://schemas.microsoft.com/office/drawing/2014/main" xmlns="" id="{1464962D-83C2-E7E0-2178-08E7E3B6CD6F}"/>
              </a:ext>
            </a:extLst>
          </p:cNvPr>
          <p:cNvSpPr txBox="1">
            <a:spLocks noGrp="1"/>
          </p:cNvSpPr>
          <p:nvPr>
            <p:ph type="body" idx="2" hasCustomPrompt="1"/>
          </p:nvPr>
        </p:nvSpPr>
        <p:spPr>
          <a:xfrm>
            <a:off x="910210" y="4214200"/>
            <a:ext cx="2962806" cy="501743"/>
          </a:xfrm>
          <a:prstGeom prst="rect">
            <a:avLst/>
          </a:prstGeom>
          <a:noFill/>
          <a:ln>
            <a:noFill/>
          </a:ln>
        </p:spPr>
        <p:txBody>
          <a:bodyPr spcFirstLastPara="1" wrap="square" lIns="0" tIns="0" rIns="0" bIns="0" anchor="t" anchorCtr="0">
            <a:noAutofit/>
          </a:bodyPr>
          <a:lstStyle>
            <a:lvl1pPr marL="0" lvl="0" indent="0" algn="l">
              <a:lnSpc>
                <a:spcPts val="2200"/>
              </a:lnSpc>
              <a:spcBef>
                <a:spcPts val="1200"/>
              </a:spcBef>
              <a:spcAft>
                <a:spcPts val="0"/>
              </a:spcAft>
              <a:buSzPts val="1400"/>
              <a:buFont typeface="Arial" panose="020B0604020202020204" pitchFamily="34" charset="0"/>
              <a:buNone/>
              <a:defRPr sz="2000" b="1" i="0">
                <a:solidFill>
                  <a:schemeClr val="bg1"/>
                </a:solidFill>
                <a:latin typeface="Funnel Sans" pitchFamily="2" charset="0"/>
              </a:defRPr>
            </a:lvl1pPr>
            <a:lvl2pPr marL="914400" lvl="1" indent="-342900" algn="l">
              <a:lnSpc>
                <a:spcPct val="105000"/>
              </a:lnSpc>
              <a:spcBef>
                <a:spcPts val="1200"/>
              </a:spcBef>
              <a:spcAft>
                <a:spcPts val="0"/>
              </a:spcAft>
              <a:buSzPts val="1800"/>
              <a:buChar char="■"/>
              <a:defRPr/>
            </a:lvl2pPr>
            <a:lvl3pPr marL="1371600" lvl="2" indent="-320039" algn="l">
              <a:lnSpc>
                <a:spcPct val="105000"/>
              </a:lnSpc>
              <a:spcBef>
                <a:spcPts val="600"/>
              </a:spcBef>
              <a:spcAft>
                <a:spcPts val="0"/>
              </a:spcAft>
              <a:buSzPts val="1440"/>
              <a:buChar char="►"/>
              <a:defRPr/>
            </a:lvl3pPr>
            <a:lvl4pPr marL="1828800" lvl="3" indent="-342900" algn="l">
              <a:lnSpc>
                <a:spcPct val="105000"/>
              </a:lnSpc>
              <a:spcBef>
                <a:spcPts val="300"/>
              </a:spcBef>
              <a:spcAft>
                <a:spcPts val="0"/>
              </a:spcAft>
              <a:buSzPts val="1800"/>
              <a:buChar char="•"/>
              <a:defRPr/>
            </a:lvl4pPr>
            <a:lvl5pPr marL="2286000" lvl="4" indent="-228600" algn="l">
              <a:lnSpc>
                <a:spcPct val="105000"/>
              </a:lnSpc>
              <a:spcBef>
                <a:spcPts val="1800"/>
              </a:spcBef>
              <a:spcAft>
                <a:spcPts val="0"/>
              </a:spcAft>
              <a:buClr>
                <a:schemeClr val="accent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GB"/>
              <a:t>Part Two</a:t>
            </a:r>
          </a:p>
        </p:txBody>
      </p:sp>
      <p:cxnSp>
        <p:nvCxnSpPr>
          <p:cNvPr id="9" name="Straight Connector 8">
            <a:extLst>
              <a:ext uri="{FF2B5EF4-FFF2-40B4-BE49-F238E27FC236}">
                <a16:creationId xmlns:a16="http://schemas.microsoft.com/office/drawing/2014/main" xmlns="" id="{09328822-9300-A4BD-ACAF-5720BD7EC96B}"/>
              </a:ext>
            </a:extLst>
          </p:cNvPr>
          <p:cNvCxnSpPr/>
          <p:nvPr userDrawn="1"/>
        </p:nvCxnSpPr>
        <p:spPr>
          <a:xfrm>
            <a:off x="910210" y="4109292"/>
            <a:ext cx="4004632"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 name="Google Shape;22;p26">
            <a:extLst>
              <a:ext uri="{FF2B5EF4-FFF2-40B4-BE49-F238E27FC236}">
                <a16:creationId xmlns:a16="http://schemas.microsoft.com/office/drawing/2014/main" xmlns="" id="{C7D9C8D9-D5F1-B8CB-545C-C5AD77328BE6}"/>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t>© 2025 Copyright Genpact. All Rights Reserved.</a:t>
            </a:r>
          </a:p>
        </p:txBody>
      </p:sp>
      <p:sp>
        <p:nvSpPr>
          <p:cNvPr id="11" name="Google Shape;21;p33">
            <a:extLst>
              <a:ext uri="{FF2B5EF4-FFF2-40B4-BE49-F238E27FC236}">
                <a16:creationId xmlns:a16="http://schemas.microsoft.com/office/drawing/2014/main" xmlns="" id="{84D80696-78E7-2436-F44C-882FFC1FBFDB}"/>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spTree>
    <p:extLst>
      <p:ext uri="{BB962C8B-B14F-4D97-AF65-F5344CB8AC3E}">
        <p14:creationId xmlns:p14="http://schemas.microsoft.com/office/powerpoint/2010/main" val="181681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image" Target="../media/image2.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7.sv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5.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98A7FA1-4461-3986-3A68-E30C7EE73639}"/>
              </a:ext>
            </a:extLst>
          </p:cNvPr>
          <p:cNvSpPr>
            <a:spLocks noGrp="1"/>
          </p:cNvSpPr>
          <p:nvPr>
            <p:ph type="title"/>
          </p:nvPr>
        </p:nvSpPr>
        <p:spPr>
          <a:xfrm>
            <a:off x="872753" y="167924"/>
            <a:ext cx="9764486" cy="75075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xmlns="" id="{F7672CB9-7850-7518-75D6-6B70A620C632}"/>
              </a:ext>
            </a:extLst>
          </p:cNvPr>
          <p:cNvSpPr>
            <a:spLocks noGrp="1"/>
          </p:cNvSpPr>
          <p:nvPr>
            <p:ph type="body" idx="1"/>
          </p:nvPr>
        </p:nvSpPr>
        <p:spPr>
          <a:xfrm>
            <a:off x="872753" y="1179900"/>
            <a:ext cx="9764486" cy="479986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p:txBody>
      </p:sp>
      <p:pic>
        <p:nvPicPr>
          <p:cNvPr id="7" name="Graphic 6">
            <a:extLst>
              <a:ext uri="{FF2B5EF4-FFF2-40B4-BE49-F238E27FC236}">
                <a16:creationId xmlns:a16="http://schemas.microsoft.com/office/drawing/2014/main" xmlns="" id="{DFEB7F22-4A70-E54B-3A3E-143E726EEE28}"/>
              </a:ext>
            </a:extLst>
          </p:cNvPr>
          <p:cNvPicPr>
            <a:picLocks noChangeAspect="1"/>
          </p:cNvPicPr>
          <p:nvPr userDrawn="1"/>
        </p:nvPicPr>
        <p:blipFill>
          <a:blip r:embed="rId27">
            <a:extLst>
              <a:ext uri="{96DAC541-7B7A-43D3-8B79-37D633B846F1}">
                <asvg:svgBlip xmlns:asvg="http://schemas.microsoft.com/office/drawing/2016/SVG/main" xmlns="" r:embed="rId28"/>
              </a:ext>
            </a:extLst>
          </a:blip>
          <a:srcRect l="8134" t="14156" r="57486" b="13360"/>
          <a:stretch/>
        </p:blipFill>
        <p:spPr>
          <a:xfrm>
            <a:off x="211951" y="238990"/>
            <a:ext cx="572666" cy="629931"/>
          </a:xfrm>
          <a:prstGeom prst="rect">
            <a:avLst/>
          </a:prstGeom>
        </p:spPr>
      </p:pic>
      <p:sp>
        <p:nvSpPr>
          <p:cNvPr id="5" name="Google Shape;22;p26">
            <a:extLst>
              <a:ext uri="{FF2B5EF4-FFF2-40B4-BE49-F238E27FC236}">
                <a16:creationId xmlns:a16="http://schemas.microsoft.com/office/drawing/2014/main" xmlns="" id="{460F95E3-9554-37AD-D5D9-F95CE4E75829}"/>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sz="800" b="0" i="0" u="none" strike="noStrike" cap="none">
                <a:solidFill>
                  <a:schemeClr val="tx1">
                    <a:alpha val="50000"/>
                  </a:schemeClr>
                </a:solidFill>
                <a:latin typeface="Funnel Sans" pitchFamily="2" charset="0"/>
                <a:cs typeface="Arial"/>
                <a:sym typeface="Arial"/>
              </a:rPr>
              <a:t>© 2025 Copyright Genpact. All Rights Reserved</a:t>
            </a:r>
            <a:r>
              <a:rPr lang="en-GB"/>
              <a:t>.</a:t>
            </a:r>
          </a:p>
        </p:txBody>
      </p:sp>
      <p:sp>
        <p:nvSpPr>
          <p:cNvPr id="6" name="Google Shape;21;p33">
            <a:extLst>
              <a:ext uri="{FF2B5EF4-FFF2-40B4-BE49-F238E27FC236}">
                <a16:creationId xmlns:a16="http://schemas.microsoft.com/office/drawing/2014/main" xmlns="" id="{4701B558-6ED4-D6E6-F644-73CF388F6B66}"/>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18900852"/>
      </p:ext>
    </p:extLst>
  </p:cSld>
  <p:clrMap bg1="lt1" tx1="dk1" bg2="lt2" tx2="dk2" accent1="accent1" accent2="accent2" accent3="accent3" accent4="accent4" accent5="accent5" accent6="accent6" hlink="hlink" folHlink="folHlink"/>
  <p:sldLayoutIdLst>
    <p:sldLayoutId id="2147483814" r:id="rId1"/>
    <p:sldLayoutId id="2147483816" r:id="rId2"/>
    <p:sldLayoutId id="2147483766" r:id="rId3"/>
    <p:sldLayoutId id="2147483805" r:id="rId4"/>
    <p:sldLayoutId id="2147483769" r:id="rId5"/>
    <p:sldLayoutId id="2147483770" r:id="rId6"/>
    <p:sldLayoutId id="2147483793" r:id="rId7"/>
    <p:sldLayoutId id="2147483780" r:id="rId8"/>
    <p:sldLayoutId id="2147483798" r:id="rId9"/>
    <p:sldLayoutId id="2147483773" r:id="rId10"/>
    <p:sldLayoutId id="2147483783" r:id="rId11"/>
    <p:sldLayoutId id="2147483789" r:id="rId12"/>
    <p:sldLayoutId id="2147483872" r:id="rId13"/>
    <p:sldLayoutId id="2147483784" r:id="rId14"/>
    <p:sldLayoutId id="2147483790" r:id="rId15"/>
    <p:sldLayoutId id="2147483781" r:id="rId16"/>
    <p:sldLayoutId id="2147483787" r:id="rId17"/>
    <p:sldLayoutId id="2147483782" r:id="rId18"/>
    <p:sldLayoutId id="2147483788" r:id="rId19"/>
    <p:sldLayoutId id="2147483785" r:id="rId20"/>
    <p:sldLayoutId id="2147483791" r:id="rId21"/>
    <p:sldLayoutId id="2147483786" r:id="rId22"/>
    <p:sldLayoutId id="2147483792" r:id="rId23"/>
    <p:sldLayoutId id="2147483777" r:id="rId24"/>
    <p:sldLayoutId id="2147483819" r:id="rId25"/>
  </p:sldLayoutIdLst>
  <p:hf hdr="0" dt="0"/>
  <p:txStyles>
    <p:titleStyle>
      <a:lvl1pPr algn="l" defTabSz="914400" rtl="0" eaLnBrk="1" latinLnBrk="0" hangingPunct="1">
        <a:lnSpc>
          <a:spcPct val="90000"/>
        </a:lnSpc>
        <a:spcBef>
          <a:spcPct val="0"/>
        </a:spcBef>
        <a:buNone/>
        <a:defRPr sz="4400" b="1" kern="1200">
          <a:solidFill>
            <a:schemeClr val="tx1"/>
          </a:solidFill>
          <a:latin typeface="Funnel Sans"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Funnel Sans" pitchFamily="2" charset="0"/>
          <a:ea typeface="+mn-ea"/>
          <a:cs typeface="+mn-cs"/>
        </a:defRPr>
      </a:lvl1pPr>
      <a:lvl2pPr marL="685800" indent="-228600" algn="l" defTabSz="914400" rtl="0" eaLnBrk="1" latinLnBrk="0" hangingPunct="1">
        <a:lnSpc>
          <a:spcPct val="90000"/>
        </a:lnSpc>
        <a:spcBef>
          <a:spcPts val="500"/>
        </a:spcBef>
        <a:buFontTx/>
        <a:buBlip>
          <a:blip r:embed="rId29"/>
        </a:buBlip>
        <a:defRPr sz="2400" kern="1200">
          <a:solidFill>
            <a:schemeClr val="tx1"/>
          </a:solidFill>
          <a:latin typeface="Funnel Sans" pitchFamily="2" charset="0"/>
          <a:ea typeface="+mn-ea"/>
          <a:cs typeface="+mn-cs"/>
        </a:defRPr>
      </a:lvl2pPr>
      <a:lvl3pPr marL="1143000" indent="-228600" algn="l" defTabSz="914400" rtl="0" eaLnBrk="1" latinLnBrk="0" hangingPunct="1">
        <a:lnSpc>
          <a:spcPct val="90000"/>
        </a:lnSpc>
        <a:spcBef>
          <a:spcPts val="500"/>
        </a:spcBef>
        <a:buFontTx/>
        <a:buBlip>
          <a:blip r:embed="rId29"/>
        </a:buBlip>
        <a:defRPr sz="2000" kern="1200">
          <a:solidFill>
            <a:schemeClr val="tx1"/>
          </a:solidFill>
          <a:latin typeface="Funnel Sans" pitchFamily="2" charset="0"/>
          <a:ea typeface="+mn-ea"/>
          <a:cs typeface="+mn-cs"/>
        </a:defRPr>
      </a:lvl3pPr>
      <a:lvl4pPr marL="1600200" indent="-228600" algn="l" defTabSz="914400" rtl="0" eaLnBrk="1" latinLnBrk="0" hangingPunct="1">
        <a:lnSpc>
          <a:spcPct val="90000"/>
        </a:lnSpc>
        <a:spcBef>
          <a:spcPts val="500"/>
        </a:spcBef>
        <a:buFontTx/>
        <a:buBlip>
          <a:blip r:embed="rId29"/>
        </a:buBlip>
        <a:defRPr sz="1800" kern="1200">
          <a:solidFill>
            <a:schemeClr val="tx1"/>
          </a:solidFill>
          <a:latin typeface="Funnel Sans" pitchFamily="2" charset="0"/>
          <a:ea typeface="+mn-ea"/>
          <a:cs typeface="+mn-cs"/>
        </a:defRPr>
      </a:lvl4pPr>
      <a:lvl5pPr marL="2057400" indent="-228600" algn="l" defTabSz="914400" rtl="0" eaLnBrk="1" latinLnBrk="0" hangingPunct="1">
        <a:lnSpc>
          <a:spcPct val="90000"/>
        </a:lnSpc>
        <a:spcBef>
          <a:spcPts val="500"/>
        </a:spcBef>
        <a:buFontTx/>
        <a:buBlip>
          <a:blip r:embed="rId29"/>
        </a:buBlip>
        <a:defRPr sz="1800" kern="1200">
          <a:solidFill>
            <a:schemeClr val="tx1"/>
          </a:solidFill>
          <a:latin typeface="Funnel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98A7FA1-4461-3986-3A68-E30C7EE73639}"/>
              </a:ext>
            </a:extLst>
          </p:cNvPr>
          <p:cNvSpPr>
            <a:spLocks noGrp="1"/>
          </p:cNvSpPr>
          <p:nvPr>
            <p:ph type="title"/>
          </p:nvPr>
        </p:nvSpPr>
        <p:spPr>
          <a:xfrm>
            <a:off x="872753" y="167924"/>
            <a:ext cx="9764486" cy="75075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xmlns="" id="{F7672CB9-7850-7518-75D6-6B70A620C632}"/>
              </a:ext>
            </a:extLst>
          </p:cNvPr>
          <p:cNvSpPr>
            <a:spLocks noGrp="1"/>
          </p:cNvSpPr>
          <p:nvPr>
            <p:ph type="body" idx="1"/>
          </p:nvPr>
        </p:nvSpPr>
        <p:spPr>
          <a:xfrm>
            <a:off x="872753" y="1179900"/>
            <a:ext cx="9764486" cy="479986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Google Shape;21;p33">
            <a:extLst>
              <a:ext uri="{FF2B5EF4-FFF2-40B4-BE49-F238E27FC236}">
                <a16:creationId xmlns:a16="http://schemas.microsoft.com/office/drawing/2014/main" xmlns="" id="{4701B558-6ED4-D6E6-F644-73CF388F6B66}"/>
              </a:ext>
            </a:extLst>
          </p:cNvPr>
          <p:cNvSpPr txBox="1">
            <a:spLocks/>
          </p:cNvSpPr>
          <p:nvPr userDrawn="1"/>
        </p:nvSpPr>
        <p:spPr>
          <a:xfrm>
            <a:off x="11366870" y="294924"/>
            <a:ext cx="518986" cy="2187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400" b="0" i="0" u="none" strike="noStrike" cap="none">
                <a:solidFill>
                  <a:schemeClr val="bg1"/>
                </a:solidFill>
                <a:latin typeface="Funnel Sans" pitchFamily="2" charset="0"/>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US" smtClean="0">
                <a:solidFill>
                  <a:srgbClr val="BABABA"/>
                </a:solidFill>
              </a:rPr>
              <a:pPr/>
              <a:t>‹#›</a:t>
            </a:fld>
            <a:endParaRPr lang="en-US" dirty="0">
              <a:solidFill>
                <a:srgbClr val="BABABA"/>
              </a:solidFill>
            </a:endParaRPr>
          </a:p>
        </p:txBody>
      </p:sp>
      <p:pic>
        <p:nvPicPr>
          <p:cNvPr id="4" name="Graphic 3">
            <a:extLst>
              <a:ext uri="{FF2B5EF4-FFF2-40B4-BE49-F238E27FC236}">
                <a16:creationId xmlns:a16="http://schemas.microsoft.com/office/drawing/2014/main" xmlns="" id="{0A1A8C10-643A-1914-FCD3-BE3D60B7F665}"/>
              </a:ext>
            </a:extLst>
          </p:cNvPr>
          <p:cNvPicPr>
            <a:picLocks noChangeAspect="1"/>
          </p:cNvPicPr>
          <p:nvPr userDrawn="1"/>
        </p:nvPicPr>
        <p:blipFill>
          <a:blip r:embed="rId19">
            <a:extLst>
              <a:ext uri="{96DAC541-7B7A-43D3-8B79-37D633B846F1}">
                <asvg:svgBlip xmlns:asvg="http://schemas.microsoft.com/office/drawing/2016/SVG/main" xmlns="" r:embed="rId20"/>
              </a:ext>
            </a:extLst>
          </a:blip>
          <a:srcRect l="8134" t="14156" r="57486" b="13360"/>
          <a:stretch/>
        </p:blipFill>
        <p:spPr>
          <a:xfrm>
            <a:off x="211950" y="238991"/>
            <a:ext cx="572667" cy="629932"/>
          </a:xfrm>
          <a:prstGeom prst="rect">
            <a:avLst/>
          </a:prstGeom>
        </p:spPr>
      </p:pic>
      <p:sp>
        <p:nvSpPr>
          <p:cNvPr id="8" name="Google Shape;22;p26">
            <a:extLst>
              <a:ext uri="{FF2B5EF4-FFF2-40B4-BE49-F238E27FC236}">
                <a16:creationId xmlns:a16="http://schemas.microsoft.com/office/drawing/2014/main" xmlns="" id="{967D9A61-5F6C-328D-DB67-296B2D246208}"/>
              </a:ext>
            </a:extLst>
          </p:cNvPr>
          <p:cNvSpPr txBox="1">
            <a:spLocks/>
          </p:cNvSpPr>
          <p:nvPr userDrawn="1"/>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Tree>
    <p:extLst>
      <p:ext uri="{BB962C8B-B14F-4D97-AF65-F5344CB8AC3E}">
        <p14:creationId xmlns:p14="http://schemas.microsoft.com/office/powerpoint/2010/main" val="3904372625"/>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8" r:id="rId3"/>
    <p:sldLayoutId id="2147483829" r:id="rId4"/>
    <p:sldLayoutId id="2147483838" r:id="rId5"/>
    <p:sldLayoutId id="2147483840" r:id="rId6"/>
    <p:sldLayoutId id="2147483847" r:id="rId7"/>
    <p:sldLayoutId id="2147483853" r:id="rId8"/>
    <p:sldLayoutId id="2147483854" r:id="rId9"/>
    <p:sldLayoutId id="2147483871" r:id="rId10"/>
    <p:sldLayoutId id="2147483856" r:id="rId11"/>
    <p:sldLayoutId id="2147483858" r:id="rId12"/>
    <p:sldLayoutId id="2147483860" r:id="rId13"/>
    <p:sldLayoutId id="2147483870" r:id="rId14"/>
    <p:sldLayoutId id="2147483862" r:id="rId15"/>
    <p:sldLayoutId id="2147483864" r:id="rId16"/>
    <p:sldLayoutId id="2147483869" r:id="rId17"/>
  </p:sldLayoutIdLst>
  <p:hf hdr="0" dt="0"/>
  <p:txStyles>
    <p:titleStyle>
      <a:lvl1pPr algn="l" defTabSz="914400" rtl="0" eaLnBrk="1" latinLnBrk="0" hangingPunct="1">
        <a:lnSpc>
          <a:spcPct val="90000"/>
        </a:lnSpc>
        <a:spcBef>
          <a:spcPct val="0"/>
        </a:spcBef>
        <a:buNone/>
        <a:defRPr sz="4400" b="1" kern="1200">
          <a:solidFill>
            <a:schemeClr val="bg1"/>
          </a:solidFill>
          <a:latin typeface="Funnel Sans"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Funnel Sans" pitchFamily="2" charset="0"/>
          <a:ea typeface="+mn-ea"/>
          <a:cs typeface="+mn-cs"/>
        </a:defRPr>
      </a:lvl1pPr>
      <a:lvl2pPr marL="685800" indent="-228600" algn="l" defTabSz="914400" rtl="0" eaLnBrk="1" latinLnBrk="0" hangingPunct="1">
        <a:lnSpc>
          <a:spcPct val="90000"/>
        </a:lnSpc>
        <a:spcBef>
          <a:spcPts val="500"/>
        </a:spcBef>
        <a:buFontTx/>
        <a:buBlip>
          <a:blip r:embed="rId21"/>
        </a:buBlip>
        <a:defRPr sz="2400" kern="1200">
          <a:solidFill>
            <a:schemeClr val="bg1"/>
          </a:solidFill>
          <a:latin typeface="Funnel Sans" pitchFamily="2" charset="0"/>
          <a:ea typeface="+mn-ea"/>
          <a:cs typeface="+mn-cs"/>
        </a:defRPr>
      </a:lvl2pPr>
      <a:lvl3pPr marL="1143000" indent="-228600" algn="l" defTabSz="914400" rtl="0" eaLnBrk="1" latinLnBrk="0" hangingPunct="1">
        <a:lnSpc>
          <a:spcPct val="90000"/>
        </a:lnSpc>
        <a:spcBef>
          <a:spcPts val="500"/>
        </a:spcBef>
        <a:buFontTx/>
        <a:buBlip>
          <a:blip r:embed="rId21"/>
        </a:buBlip>
        <a:defRPr sz="2000" kern="1200">
          <a:solidFill>
            <a:schemeClr val="bg1"/>
          </a:solidFill>
          <a:latin typeface="Funnel Sans" pitchFamily="2" charset="0"/>
          <a:ea typeface="+mn-ea"/>
          <a:cs typeface="+mn-cs"/>
        </a:defRPr>
      </a:lvl3pPr>
      <a:lvl4pPr marL="1600200" indent="-228600" algn="l" defTabSz="914400" rtl="0" eaLnBrk="1" latinLnBrk="0" hangingPunct="1">
        <a:lnSpc>
          <a:spcPct val="90000"/>
        </a:lnSpc>
        <a:spcBef>
          <a:spcPts val="500"/>
        </a:spcBef>
        <a:buFontTx/>
        <a:buBlip>
          <a:blip r:embed="rId21"/>
        </a:buBlip>
        <a:defRPr sz="1800" kern="1200">
          <a:solidFill>
            <a:schemeClr val="bg1"/>
          </a:solidFill>
          <a:latin typeface="Funnel Sans" pitchFamily="2" charset="0"/>
          <a:ea typeface="+mn-ea"/>
          <a:cs typeface="+mn-cs"/>
        </a:defRPr>
      </a:lvl4pPr>
      <a:lvl5pPr marL="2057400" indent="-228600" algn="l" defTabSz="914400" rtl="0" eaLnBrk="1" latinLnBrk="0" hangingPunct="1">
        <a:lnSpc>
          <a:spcPct val="90000"/>
        </a:lnSpc>
        <a:spcBef>
          <a:spcPts val="500"/>
        </a:spcBef>
        <a:buFontTx/>
        <a:buBlip>
          <a:blip r:embed="rId21"/>
        </a:buBlip>
        <a:defRPr sz="1800" kern="1200">
          <a:solidFill>
            <a:schemeClr val="tx1"/>
          </a:solidFill>
          <a:latin typeface="Funnel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sv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5082F89-35E4-263E-693D-6D8F90FC05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289B8CA-2FB5-921F-6DF5-48D5BC44FDCD}"/>
              </a:ext>
            </a:extLst>
          </p:cNvPr>
          <p:cNvSpPr>
            <a:spLocks noGrp="1"/>
          </p:cNvSpPr>
          <p:nvPr>
            <p:ph type="title"/>
          </p:nvPr>
        </p:nvSpPr>
        <p:spPr/>
        <p:txBody>
          <a:bodyPr/>
          <a:lstStyle/>
          <a:p>
            <a:r>
              <a:rPr lang="en-GB" sz="4500" dirty="0" smtClean="0"/>
              <a:t>Salient Object Detection (SOD) Project</a:t>
            </a:r>
            <a:endParaRPr lang="en-GB" sz="4500" dirty="0"/>
          </a:p>
        </p:txBody>
      </p:sp>
      <p:sp>
        <p:nvSpPr>
          <p:cNvPr id="3" name="Text Placeholder 2">
            <a:extLst>
              <a:ext uri="{FF2B5EF4-FFF2-40B4-BE49-F238E27FC236}">
                <a16:creationId xmlns:a16="http://schemas.microsoft.com/office/drawing/2014/main" xmlns="" id="{D25B4D42-B44E-4DC8-572D-7BC0E291904A}"/>
              </a:ext>
            </a:extLst>
          </p:cNvPr>
          <p:cNvSpPr>
            <a:spLocks noGrp="1"/>
          </p:cNvSpPr>
          <p:nvPr>
            <p:ph type="body" idx="2"/>
          </p:nvPr>
        </p:nvSpPr>
        <p:spPr>
          <a:xfrm>
            <a:off x="918332" y="4484154"/>
            <a:ext cx="1834104" cy="501743"/>
          </a:xfrm>
        </p:spPr>
        <p:txBody>
          <a:bodyPr/>
          <a:lstStyle/>
          <a:p>
            <a:r>
              <a:rPr lang="en-GB" sz="1400" dirty="0" smtClean="0"/>
              <a:t>Mentor: </a:t>
            </a:r>
            <a:r>
              <a:rPr lang="en-GB" sz="1400" dirty="0" err="1" smtClean="0"/>
              <a:t>Dafina</a:t>
            </a:r>
            <a:r>
              <a:rPr lang="en-GB" sz="1400" dirty="0" smtClean="0"/>
              <a:t> </a:t>
            </a:r>
            <a:r>
              <a:rPr lang="en-GB" sz="1400" dirty="0" err="1" smtClean="0"/>
              <a:t>Berisha</a:t>
            </a:r>
            <a:r>
              <a:rPr lang="en-GB" sz="1400" dirty="0" smtClean="0"/>
              <a:t> </a:t>
            </a:r>
            <a:endParaRPr lang="en-GB" sz="1400" dirty="0"/>
          </a:p>
        </p:txBody>
      </p:sp>
      <p:grpSp>
        <p:nvGrpSpPr>
          <p:cNvPr id="10" name="Group 9">
            <a:extLst>
              <a:ext uri="{FF2B5EF4-FFF2-40B4-BE49-F238E27FC236}">
                <a16:creationId xmlns:a16="http://schemas.microsoft.com/office/drawing/2014/main" xmlns="" id="{EA04054B-679E-BA39-959F-36D889206B25}"/>
              </a:ext>
            </a:extLst>
          </p:cNvPr>
          <p:cNvGrpSpPr/>
          <p:nvPr/>
        </p:nvGrpSpPr>
        <p:grpSpPr>
          <a:xfrm>
            <a:off x="910209" y="5169675"/>
            <a:ext cx="710126" cy="196850"/>
            <a:chOff x="1601959" y="2654797"/>
            <a:chExt cx="710126" cy="196850"/>
          </a:xfrm>
        </p:grpSpPr>
        <p:pic>
          <p:nvPicPr>
            <p:cNvPr id="11" name="Graphic 10">
              <a:extLst>
                <a:ext uri="{FF2B5EF4-FFF2-40B4-BE49-F238E27FC236}">
                  <a16:creationId xmlns:a16="http://schemas.microsoft.com/office/drawing/2014/main" xmlns="" id="{35327F8B-9E9E-96D0-0370-C7F85D730105}"/>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5400000">
              <a:off x="1589656" y="2667100"/>
              <a:ext cx="196850" cy="172244"/>
            </a:xfrm>
            <a:prstGeom prst="rect">
              <a:avLst/>
            </a:prstGeom>
          </p:spPr>
        </p:pic>
        <p:pic>
          <p:nvPicPr>
            <p:cNvPr id="12" name="Graphic 11">
              <a:extLst>
                <a:ext uri="{FF2B5EF4-FFF2-40B4-BE49-F238E27FC236}">
                  <a16:creationId xmlns:a16="http://schemas.microsoft.com/office/drawing/2014/main" xmlns="" id="{A7A80CCA-406F-3711-01F4-AD7F74D97E8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5400000">
              <a:off x="1768950" y="2667100"/>
              <a:ext cx="196850" cy="172244"/>
            </a:xfrm>
            <a:prstGeom prst="rect">
              <a:avLst/>
            </a:prstGeom>
          </p:spPr>
        </p:pic>
        <p:pic>
          <p:nvPicPr>
            <p:cNvPr id="13" name="Graphic 12">
              <a:extLst>
                <a:ext uri="{FF2B5EF4-FFF2-40B4-BE49-F238E27FC236}">
                  <a16:creationId xmlns:a16="http://schemas.microsoft.com/office/drawing/2014/main" xmlns="" id="{A554269C-7C88-6BDF-9FB7-BDF18AFE12B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5400000">
              <a:off x="1948244" y="2667100"/>
              <a:ext cx="196850" cy="172244"/>
            </a:xfrm>
            <a:prstGeom prst="rect">
              <a:avLst/>
            </a:prstGeom>
          </p:spPr>
        </p:pic>
        <p:pic>
          <p:nvPicPr>
            <p:cNvPr id="14" name="Graphic 13">
              <a:extLst>
                <a:ext uri="{FF2B5EF4-FFF2-40B4-BE49-F238E27FC236}">
                  <a16:creationId xmlns:a16="http://schemas.microsoft.com/office/drawing/2014/main" xmlns="" id="{C0A36176-6383-BA5E-08CC-43DCD1D6E8F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5400000">
              <a:off x="2127538" y="2667100"/>
              <a:ext cx="196850" cy="172244"/>
            </a:xfrm>
            <a:prstGeom prst="rect">
              <a:avLst/>
            </a:prstGeom>
          </p:spPr>
        </p:pic>
      </p:grpSp>
      <p:pic>
        <p:nvPicPr>
          <p:cNvPr id="9" name="Picture Placeholder 8">
            <a:extLst>
              <a:ext uri="{FF2B5EF4-FFF2-40B4-BE49-F238E27FC236}">
                <a16:creationId xmlns:a16="http://schemas.microsoft.com/office/drawing/2014/main" xmlns="" id="{E77B7A0D-B09E-8D05-E1DA-2A87CE3C57A1}"/>
              </a:ext>
            </a:extLst>
          </p:cNvPr>
          <p:cNvPicPr>
            <a:picLocks noGrp="1" noChangeAspect="1"/>
          </p:cNvPicPr>
          <p:nvPr>
            <p:ph type="pic" sz="quarter" idx="10"/>
          </p:nvPr>
        </p:nvPicPr>
        <p:blipFill>
          <a:blip r:embed="rId4"/>
          <a:srcRect l="25000" r="25000"/>
          <a:stretch>
            <a:fillRect/>
          </a:stretch>
        </p:blipFill>
        <p:spPr/>
      </p:pic>
      <p:sp>
        <p:nvSpPr>
          <p:cNvPr id="4" name="Google Shape;22;p26">
            <a:extLst>
              <a:ext uri="{FF2B5EF4-FFF2-40B4-BE49-F238E27FC236}">
                <a16:creationId xmlns:a16="http://schemas.microsoft.com/office/drawing/2014/main" xmlns="" id="{3BAFF4A0-B264-2D6C-628F-C83431317F1B}"/>
              </a:ext>
            </a:extLst>
          </p:cNvPr>
          <p:cNvSpPr txBox="1">
            <a:spLocks/>
          </p:cNvSpPr>
          <p:nvPr/>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
        <p:nvSpPr>
          <p:cNvPr id="7" name="Rectangle 6"/>
          <p:cNvSpPr/>
          <p:nvPr/>
        </p:nvSpPr>
        <p:spPr>
          <a:xfrm>
            <a:off x="3258364" y="4547795"/>
            <a:ext cx="2032929" cy="374461"/>
          </a:xfrm>
          <a:prstGeom prst="rect">
            <a:avLst/>
          </a:prstGeom>
        </p:spPr>
        <p:txBody>
          <a:bodyPr wrap="none">
            <a:spAutoFit/>
          </a:bodyPr>
          <a:lstStyle/>
          <a:p>
            <a:pPr lvl="0">
              <a:lnSpc>
                <a:spcPts val="2200"/>
              </a:lnSpc>
              <a:spcBef>
                <a:spcPts val="1200"/>
              </a:spcBef>
              <a:buClrTx/>
              <a:buSzPts val="1400"/>
            </a:pPr>
            <a:r>
              <a:rPr lang="en-GB" kern="1200" dirty="0" err="1" smtClean="0">
                <a:solidFill>
                  <a:srgbClr val="FFFDFF"/>
                </a:solidFill>
                <a:latin typeface="Funnel Sans" pitchFamily="2" charset="0"/>
                <a:ea typeface="+mn-ea"/>
                <a:cs typeface="+mn-cs"/>
              </a:rPr>
              <a:t>Xponian</a:t>
            </a:r>
            <a:r>
              <a:rPr lang="en-GB" kern="1200" dirty="0" smtClean="0">
                <a:solidFill>
                  <a:srgbClr val="FFFDFF"/>
                </a:solidFill>
                <a:latin typeface="Funnel Sans" pitchFamily="2" charset="0"/>
                <a:ea typeface="+mn-ea"/>
                <a:cs typeface="+mn-cs"/>
              </a:rPr>
              <a:t>: Diona Muçiqi </a:t>
            </a:r>
            <a:endParaRPr lang="en-GB" kern="1200" dirty="0">
              <a:solidFill>
                <a:srgbClr val="FFFDFF"/>
              </a:solidFill>
              <a:latin typeface="Funnel Sans" pitchFamily="2" charset="0"/>
              <a:ea typeface="+mn-ea"/>
              <a:cs typeface="+mn-cs"/>
            </a:endParaRPr>
          </a:p>
        </p:txBody>
      </p:sp>
    </p:spTree>
    <p:extLst>
      <p:ext uri="{BB962C8B-B14F-4D97-AF65-F5344CB8AC3E}">
        <p14:creationId xmlns:p14="http://schemas.microsoft.com/office/powerpoint/2010/main" val="86422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5F3ECAB-18B4-81A9-4DB8-39380B7E71A0}"/>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xmlns="" id="{E9EDA2D4-1B94-A67F-447E-29FCC8C05F86}"/>
              </a:ext>
            </a:extLst>
          </p:cNvPr>
          <p:cNvSpPr>
            <a:spLocks noGrp="1"/>
          </p:cNvSpPr>
          <p:nvPr>
            <p:ph type="body" sz="quarter" idx="25"/>
          </p:nvPr>
        </p:nvSpPr>
        <p:spPr/>
        <p:txBody>
          <a:bodyPr/>
          <a:lstStyle/>
          <a:p>
            <a:r>
              <a:rPr lang="de-LU" dirty="0" smtClean="0"/>
              <a:t>What the Project Needed</a:t>
            </a:r>
            <a:endParaRPr lang="en-US" dirty="0"/>
          </a:p>
        </p:txBody>
      </p:sp>
      <p:sp>
        <p:nvSpPr>
          <p:cNvPr id="13" name="Text Placeholder 12">
            <a:extLst>
              <a:ext uri="{FF2B5EF4-FFF2-40B4-BE49-F238E27FC236}">
                <a16:creationId xmlns:a16="http://schemas.microsoft.com/office/drawing/2014/main" xmlns="" id="{1D2C3481-A50A-2FA3-117A-520BA43A4B36}"/>
              </a:ext>
            </a:extLst>
          </p:cNvPr>
          <p:cNvSpPr>
            <a:spLocks noGrp="1"/>
          </p:cNvSpPr>
          <p:nvPr>
            <p:ph type="body" sz="quarter" idx="26"/>
          </p:nvPr>
        </p:nvSpPr>
        <p:spPr/>
        <p:txBody>
          <a:bodyPr/>
          <a:lstStyle/>
          <a:p>
            <a:r>
              <a:rPr lang="de-LU" dirty="0" smtClean="0"/>
              <a:t>What I Built</a:t>
            </a:r>
            <a:endParaRPr lang="en-US" dirty="0"/>
          </a:p>
        </p:txBody>
      </p:sp>
      <p:sp>
        <p:nvSpPr>
          <p:cNvPr id="14" name="Text Placeholder 13">
            <a:extLst>
              <a:ext uri="{FF2B5EF4-FFF2-40B4-BE49-F238E27FC236}">
                <a16:creationId xmlns:a16="http://schemas.microsoft.com/office/drawing/2014/main" xmlns="" id="{275D2E57-3862-2753-66EF-B96B6F1F1FD9}"/>
              </a:ext>
            </a:extLst>
          </p:cNvPr>
          <p:cNvSpPr>
            <a:spLocks noGrp="1"/>
          </p:cNvSpPr>
          <p:nvPr>
            <p:ph type="body" sz="quarter" idx="27"/>
          </p:nvPr>
        </p:nvSpPr>
        <p:spPr/>
        <p:txBody>
          <a:bodyPr/>
          <a:lstStyle/>
          <a:p>
            <a:r>
              <a:rPr lang="de-LU" dirty="0" smtClean="0"/>
              <a:t>What the Project Delivers</a:t>
            </a:r>
            <a:endParaRPr lang="en-US" dirty="0"/>
          </a:p>
        </p:txBody>
      </p:sp>
      <p:sp>
        <p:nvSpPr>
          <p:cNvPr id="11" name="Text Placeholder 10">
            <a:extLst>
              <a:ext uri="{FF2B5EF4-FFF2-40B4-BE49-F238E27FC236}">
                <a16:creationId xmlns:a16="http://schemas.microsoft.com/office/drawing/2014/main" xmlns="" id="{D79BC495-E9B6-C624-8D52-C40C95661EF6}"/>
              </a:ext>
            </a:extLst>
          </p:cNvPr>
          <p:cNvSpPr>
            <a:spLocks noGrp="1"/>
          </p:cNvSpPr>
          <p:nvPr>
            <p:ph type="body" sz="quarter" idx="12"/>
          </p:nvPr>
        </p:nvSpPr>
        <p:spPr/>
        <p:txBody>
          <a:bodyPr>
            <a:noAutofit/>
          </a:bodyPr>
          <a:lstStyle/>
          <a:p>
            <a:pPr lvl="0"/>
            <a:r>
              <a:rPr lang="en-US" dirty="0"/>
              <a:t>Salient Object Detection focuses on identifying the most important object in an image while ignoring the </a:t>
            </a:r>
            <a:r>
              <a:rPr lang="en-US" dirty="0" err="1"/>
              <a:t>background.Many</a:t>
            </a:r>
            <a:r>
              <a:rPr lang="en-US" dirty="0"/>
              <a:t> traditional approaches struggle with accuracy and robustness in real-world images.</a:t>
            </a:r>
            <a:endParaRPr lang="en-US" dirty="0"/>
          </a:p>
        </p:txBody>
      </p:sp>
      <p:sp>
        <p:nvSpPr>
          <p:cNvPr id="40" name="Text Placeholder 39">
            <a:extLst>
              <a:ext uri="{FF2B5EF4-FFF2-40B4-BE49-F238E27FC236}">
                <a16:creationId xmlns:a16="http://schemas.microsoft.com/office/drawing/2014/main" xmlns="" id="{18EAD701-5DB4-1705-513F-F5A8313DB372}"/>
              </a:ext>
            </a:extLst>
          </p:cNvPr>
          <p:cNvSpPr>
            <a:spLocks noGrp="1"/>
          </p:cNvSpPr>
          <p:nvPr>
            <p:ph type="body" sz="quarter" idx="17"/>
          </p:nvPr>
        </p:nvSpPr>
        <p:spPr/>
        <p:txBody>
          <a:bodyPr/>
          <a:lstStyle/>
          <a:p>
            <a:pPr lvl="0"/>
            <a:r>
              <a:rPr lang="de-LU" dirty="0" smtClean="0">
                <a:sym typeface="Georgia"/>
              </a:rPr>
              <a:t>Promblem We Addressed</a:t>
            </a:r>
            <a:endParaRPr lang="en-US" dirty="0"/>
          </a:p>
        </p:txBody>
      </p:sp>
      <p:sp>
        <p:nvSpPr>
          <p:cNvPr id="9" name="Text Placeholder 8">
            <a:extLst>
              <a:ext uri="{FF2B5EF4-FFF2-40B4-BE49-F238E27FC236}">
                <a16:creationId xmlns:a16="http://schemas.microsoft.com/office/drawing/2014/main" xmlns="" id="{02993995-B087-41F6-1E97-ADE58A380424}"/>
              </a:ext>
            </a:extLst>
          </p:cNvPr>
          <p:cNvSpPr>
            <a:spLocks noGrp="1"/>
          </p:cNvSpPr>
          <p:nvPr>
            <p:ph type="body" sz="quarter" idx="21"/>
          </p:nvPr>
        </p:nvSpPr>
        <p:spPr/>
        <p:txBody>
          <a:bodyPr/>
          <a:lstStyle/>
          <a:p>
            <a:r>
              <a:rPr lang="en-US" dirty="0" smtClean="0"/>
              <a:t>A complete end-to-end deep learning pipeline, including:</a:t>
            </a:r>
          </a:p>
          <a:p>
            <a:pPr>
              <a:buFont typeface="Arial" panose="020B0604020202020204" pitchFamily="34" charset="0"/>
              <a:buChar char="•"/>
            </a:pPr>
            <a:r>
              <a:rPr lang="en-US" dirty="0" smtClean="0"/>
              <a:t>A reliable SOD dataset (ECSSD)</a:t>
            </a:r>
          </a:p>
          <a:p>
            <a:pPr>
              <a:buFont typeface="Arial" panose="020B0604020202020204" pitchFamily="34" charset="0"/>
              <a:buChar char="•"/>
            </a:pPr>
            <a:r>
              <a:rPr lang="en-US" dirty="0" smtClean="0"/>
              <a:t>Strong preprocessing &amp; augmentation</a:t>
            </a:r>
          </a:p>
          <a:p>
            <a:pPr>
              <a:buFont typeface="Arial" panose="020B0604020202020204" pitchFamily="34" charset="0"/>
              <a:buChar char="•"/>
            </a:pPr>
            <a:r>
              <a:rPr lang="en-US" dirty="0" smtClean="0"/>
              <a:t>A custom CNN architecture built from scratch</a:t>
            </a:r>
          </a:p>
          <a:p>
            <a:pPr>
              <a:buFont typeface="Arial" panose="020B0604020202020204" pitchFamily="34" charset="0"/>
              <a:buChar char="•"/>
            </a:pPr>
            <a:r>
              <a:rPr lang="en-US" dirty="0" smtClean="0"/>
              <a:t>Correct training, evaluation, and visualization steps</a:t>
            </a:r>
          </a:p>
          <a:p>
            <a:pPr lvl="0"/>
            <a:endParaRPr lang="en-US" dirty="0"/>
          </a:p>
        </p:txBody>
      </p:sp>
      <p:sp>
        <p:nvSpPr>
          <p:cNvPr id="62" name="Text Placeholder 61">
            <a:extLst>
              <a:ext uri="{FF2B5EF4-FFF2-40B4-BE49-F238E27FC236}">
                <a16:creationId xmlns:a16="http://schemas.microsoft.com/office/drawing/2014/main" xmlns="" id="{1AF7C2F4-45BC-E235-8A7A-DDD90394E43F}"/>
              </a:ext>
            </a:extLst>
          </p:cNvPr>
          <p:cNvSpPr>
            <a:spLocks noGrp="1"/>
          </p:cNvSpPr>
          <p:nvPr>
            <p:ph type="body" sz="quarter" idx="22"/>
          </p:nvPr>
        </p:nvSpPr>
        <p:spPr/>
        <p:txBody>
          <a:bodyPr/>
          <a:lstStyle/>
          <a:p>
            <a:r>
              <a:rPr lang="en-GB" dirty="0"/>
              <a:t>A custom encoder–decoder CNN for saliency </a:t>
            </a:r>
            <a:r>
              <a:rPr lang="en-GB" dirty="0" smtClean="0"/>
              <a:t>prediction.     A </a:t>
            </a:r>
            <a:r>
              <a:rPr lang="en-GB" dirty="0"/>
              <a:t>full </a:t>
            </a:r>
            <a:r>
              <a:rPr lang="en-GB" dirty="0" err="1"/>
              <a:t>TensorFlow</a:t>
            </a:r>
            <a:r>
              <a:rPr lang="en-GB" dirty="0"/>
              <a:t> data pipeline (load → resize → normalize → augment</a:t>
            </a:r>
            <a:r>
              <a:rPr lang="en-GB" dirty="0" smtClean="0"/>
              <a:t>).                                  A </a:t>
            </a:r>
            <a:r>
              <a:rPr lang="en-GB" dirty="0"/>
              <a:t>full training and testing </a:t>
            </a:r>
            <a:r>
              <a:rPr lang="en-GB" dirty="0" smtClean="0"/>
              <a:t>setup.  Evaluation and Visualizations tools.</a:t>
            </a:r>
            <a:endParaRPr lang="en-GB" dirty="0"/>
          </a:p>
        </p:txBody>
      </p:sp>
      <p:sp>
        <p:nvSpPr>
          <p:cNvPr id="63" name="Text Placeholder 62">
            <a:extLst>
              <a:ext uri="{FF2B5EF4-FFF2-40B4-BE49-F238E27FC236}">
                <a16:creationId xmlns:a16="http://schemas.microsoft.com/office/drawing/2014/main" xmlns="" id="{EA6FCF40-4F24-ECA6-9604-B1127F24355C}"/>
              </a:ext>
            </a:extLst>
          </p:cNvPr>
          <p:cNvSpPr>
            <a:spLocks noGrp="1"/>
          </p:cNvSpPr>
          <p:nvPr>
            <p:ph type="body" sz="quarter" idx="23"/>
          </p:nvPr>
        </p:nvSpPr>
        <p:spPr/>
        <p:txBody>
          <a:bodyPr/>
          <a:lstStyle/>
          <a:p>
            <a:pPr marL="0" lvl="1" indent="0">
              <a:buNone/>
            </a:pPr>
            <a:r>
              <a:rPr lang="en-US" dirty="0"/>
              <a:t>A working SOD model capable of detecting main </a:t>
            </a:r>
            <a:r>
              <a:rPr lang="en-US" dirty="0" smtClean="0"/>
              <a:t>objects.                   Quantitative </a:t>
            </a:r>
            <a:r>
              <a:rPr lang="en-US" dirty="0"/>
              <a:t>metrics for objective </a:t>
            </a:r>
            <a:r>
              <a:rPr lang="en-US" dirty="0" smtClean="0"/>
              <a:t>evaluation.           Clear </a:t>
            </a:r>
            <a:r>
              <a:rPr lang="en-US" dirty="0"/>
              <a:t>visual results for </a:t>
            </a:r>
            <a:r>
              <a:rPr lang="en-US" dirty="0" smtClean="0"/>
              <a:t>interpretation.                       </a:t>
            </a:r>
            <a:r>
              <a:rPr lang="en-US" dirty="0"/>
              <a:t>R</a:t>
            </a:r>
            <a:r>
              <a:rPr lang="en-US" dirty="0" smtClean="0"/>
              <a:t>eport </a:t>
            </a:r>
            <a:r>
              <a:rPr lang="en-US" dirty="0"/>
              <a:t>+ PowerPoint + GitHub repo</a:t>
            </a:r>
            <a:endParaRPr lang="en-US" dirty="0"/>
          </a:p>
        </p:txBody>
      </p:sp>
      <p:sp>
        <p:nvSpPr>
          <p:cNvPr id="6" name="Title 5">
            <a:extLst>
              <a:ext uri="{FF2B5EF4-FFF2-40B4-BE49-F238E27FC236}">
                <a16:creationId xmlns:a16="http://schemas.microsoft.com/office/drawing/2014/main" xmlns="" id="{1168F0B3-C302-352E-14E4-2109E032FF1A}"/>
              </a:ext>
            </a:extLst>
          </p:cNvPr>
          <p:cNvSpPr>
            <a:spLocks noGrp="1"/>
          </p:cNvSpPr>
          <p:nvPr>
            <p:ph type="title"/>
          </p:nvPr>
        </p:nvSpPr>
        <p:spPr/>
        <p:txBody>
          <a:bodyPr/>
          <a:lstStyle/>
          <a:p>
            <a:pPr lvl="0"/>
            <a:r>
              <a:rPr lang="de-LU" dirty="0" smtClean="0">
                <a:sym typeface="Georgia"/>
              </a:rPr>
              <a:t>Project Overview</a:t>
            </a:r>
            <a:endParaRPr lang="en-US" dirty="0">
              <a:sym typeface="Georgia"/>
            </a:endParaRPr>
          </a:p>
        </p:txBody>
      </p:sp>
    </p:spTree>
    <p:extLst>
      <p:ext uri="{BB962C8B-B14F-4D97-AF65-F5344CB8AC3E}">
        <p14:creationId xmlns:p14="http://schemas.microsoft.com/office/powerpoint/2010/main" val="194827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2515215-944C-552F-31FB-86C7BDDB1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E3269B1-BC9E-D22B-08D7-74DF81DE9CC6}"/>
              </a:ext>
            </a:extLst>
          </p:cNvPr>
          <p:cNvSpPr>
            <a:spLocks noGrp="1"/>
          </p:cNvSpPr>
          <p:nvPr>
            <p:ph type="title"/>
          </p:nvPr>
        </p:nvSpPr>
        <p:spPr/>
        <p:txBody>
          <a:bodyPr/>
          <a:lstStyle/>
          <a:p>
            <a:r>
              <a:rPr lang="en-US" dirty="0"/>
              <a:t>Dataset &amp; Preprocessing</a:t>
            </a:r>
            <a:endParaRPr lang="en-US" dirty="0"/>
          </a:p>
        </p:txBody>
      </p:sp>
      <p:sp>
        <p:nvSpPr>
          <p:cNvPr id="9" name="TextBox 8">
            <a:extLst>
              <a:ext uri="{FF2B5EF4-FFF2-40B4-BE49-F238E27FC236}">
                <a16:creationId xmlns:a16="http://schemas.microsoft.com/office/drawing/2014/main" xmlns="" id="{06DFF342-158D-1515-2C56-6DDB6E8E09B9}"/>
              </a:ext>
            </a:extLst>
          </p:cNvPr>
          <p:cNvSpPr txBox="1"/>
          <p:nvPr/>
        </p:nvSpPr>
        <p:spPr>
          <a:xfrm>
            <a:off x="6687993" y="1651132"/>
            <a:ext cx="4620994" cy="738664"/>
          </a:xfrm>
          <a:prstGeom prst="rect">
            <a:avLst/>
          </a:prstGeom>
          <a:noFill/>
        </p:spPr>
        <p:txBody>
          <a:bodyPr wrap="square" lIns="0" tIns="0" rIns="0" bIns="0" rtlCol="0" anchor="ctr">
            <a:spAutoFit/>
          </a:bodyPr>
          <a:lstStyle/>
          <a:p>
            <a:pPr lvl="0">
              <a:buClrTx/>
              <a:defRPr/>
            </a:pPr>
            <a:r>
              <a:rPr lang="en-US" sz="1200" kern="1200" dirty="0" smtClean="0">
                <a:solidFill>
                  <a:schemeClr val="bg2"/>
                </a:solidFill>
                <a:latin typeface="Funnel Sans" pitchFamily="2" charset="0"/>
                <a:ea typeface="+mn-ea"/>
                <a:cs typeface="+mn-cs"/>
              </a:rPr>
              <a:t>ECSSD </a:t>
            </a:r>
            <a:r>
              <a:rPr lang="en-US" sz="1200" kern="1200" dirty="0">
                <a:solidFill>
                  <a:schemeClr val="bg2"/>
                </a:solidFill>
                <a:latin typeface="Funnel Sans" pitchFamily="2" charset="0"/>
                <a:ea typeface="+mn-ea"/>
                <a:cs typeface="+mn-cs"/>
              </a:rPr>
              <a:t>dataset with high-quality saliency </a:t>
            </a:r>
            <a:r>
              <a:rPr lang="en-US" sz="1200" kern="1200" dirty="0" err="1">
                <a:solidFill>
                  <a:schemeClr val="bg2"/>
                </a:solidFill>
                <a:latin typeface="Funnel Sans" pitchFamily="2" charset="0"/>
                <a:ea typeface="+mn-ea"/>
                <a:cs typeface="+mn-cs"/>
              </a:rPr>
              <a:t>masksContains</a:t>
            </a:r>
            <a:r>
              <a:rPr lang="en-US" sz="1200" kern="1200" dirty="0">
                <a:solidFill>
                  <a:schemeClr val="bg2"/>
                </a:solidFill>
                <a:latin typeface="Funnel Sans" pitchFamily="2" charset="0"/>
                <a:ea typeface="+mn-ea"/>
                <a:cs typeface="+mn-cs"/>
              </a:rPr>
              <a:t> diverse natural scenes and </a:t>
            </a:r>
            <a:r>
              <a:rPr lang="en-US" sz="1200" kern="1200" dirty="0" err="1">
                <a:solidFill>
                  <a:schemeClr val="bg2"/>
                </a:solidFill>
                <a:latin typeface="Funnel Sans" pitchFamily="2" charset="0"/>
                <a:ea typeface="+mn-ea"/>
                <a:cs typeface="+mn-cs"/>
              </a:rPr>
              <a:t>objectsImages</a:t>
            </a:r>
            <a:r>
              <a:rPr lang="en-US" sz="1200" kern="1200" dirty="0">
                <a:solidFill>
                  <a:schemeClr val="bg2"/>
                </a:solidFill>
                <a:latin typeface="Funnel Sans" pitchFamily="2" charset="0"/>
                <a:ea typeface="+mn-ea"/>
                <a:cs typeface="+mn-cs"/>
              </a:rPr>
              <a:t> paired automatically using filename matching</a:t>
            </a:r>
            <a:endParaRPr lang="de-LU" sz="1200" kern="1200" dirty="0">
              <a:solidFill>
                <a:schemeClr val="bg2"/>
              </a:solidFill>
              <a:latin typeface="Funnel Sans" pitchFamily="2" charset="0"/>
              <a:ea typeface="+mn-ea"/>
              <a:cs typeface="+mn-cs"/>
            </a:endParaRPr>
          </a:p>
          <a:p>
            <a:pPr lvl="0">
              <a:buClrTx/>
              <a:defRPr/>
            </a:pPr>
            <a:endParaRPr lang="en-US" sz="1200" kern="1200" dirty="0" smtClean="0">
              <a:solidFill>
                <a:schemeClr val="bg2"/>
              </a:solidFill>
              <a:latin typeface="Funnel Sans" pitchFamily="2" charset="0"/>
              <a:ea typeface="+mn-ea"/>
              <a:cs typeface="+mn-cs"/>
            </a:endParaRPr>
          </a:p>
        </p:txBody>
      </p:sp>
      <p:sp>
        <p:nvSpPr>
          <p:cNvPr id="10" name="TextBox 9">
            <a:extLst>
              <a:ext uri="{FF2B5EF4-FFF2-40B4-BE49-F238E27FC236}">
                <a16:creationId xmlns:a16="http://schemas.microsoft.com/office/drawing/2014/main" xmlns="" id="{39B530C1-4EA3-BEA3-D92D-DE731E155E3B}"/>
              </a:ext>
            </a:extLst>
          </p:cNvPr>
          <p:cNvSpPr txBox="1"/>
          <p:nvPr/>
        </p:nvSpPr>
        <p:spPr>
          <a:xfrm>
            <a:off x="6649977" y="2857330"/>
            <a:ext cx="4620994" cy="553998"/>
          </a:xfrm>
          <a:prstGeom prst="rect">
            <a:avLst/>
          </a:prstGeom>
          <a:noFill/>
        </p:spPr>
        <p:txBody>
          <a:bodyPr wrap="square" lIns="0" tIns="0" rIns="0" bIns="0" rtlCol="0" anchor="ctr">
            <a:spAutoFit/>
          </a:bodyPr>
          <a:lstStyle/>
          <a:p>
            <a:pPr lvl="0">
              <a:buClrTx/>
              <a:defRPr/>
            </a:pPr>
            <a:r>
              <a:rPr lang="en-US" sz="1200" kern="1200" dirty="0" smtClean="0">
                <a:solidFill>
                  <a:schemeClr val="bg2"/>
                </a:solidFill>
                <a:latin typeface="Funnel Sans" pitchFamily="2" charset="0"/>
                <a:ea typeface="+mn-ea"/>
                <a:cs typeface="+mn-cs"/>
              </a:rPr>
              <a:t>Resize </a:t>
            </a:r>
            <a:r>
              <a:rPr lang="en-US" sz="1200" kern="1200" dirty="0">
                <a:solidFill>
                  <a:schemeClr val="bg2"/>
                </a:solidFill>
                <a:latin typeface="Funnel Sans" pitchFamily="2" charset="0"/>
                <a:ea typeface="+mn-ea"/>
                <a:cs typeface="+mn-cs"/>
              </a:rPr>
              <a:t>all images &amp; masks to </a:t>
            </a:r>
            <a:r>
              <a:rPr lang="en-US" sz="1200" kern="1200" dirty="0" smtClean="0">
                <a:solidFill>
                  <a:schemeClr val="bg2"/>
                </a:solidFill>
                <a:latin typeface="Funnel Sans" pitchFamily="2" charset="0"/>
                <a:ea typeface="+mn-ea"/>
                <a:cs typeface="+mn-cs"/>
              </a:rPr>
              <a:t>224×224</a:t>
            </a:r>
          </a:p>
          <a:p>
            <a:pPr lvl="0">
              <a:buClrTx/>
              <a:defRPr/>
            </a:pPr>
            <a:r>
              <a:rPr lang="en-US" sz="1200" kern="1200" dirty="0" smtClean="0">
                <a:solidFill>
                  <a:schemeClr val="bg2"/>
                </a:solidFill>
                <a:latin typeface="Funnel Sans" pitchFamily="2" charset="0"/>
                <a:ea typeface="+mn-ea"/>
                <a:cs typeface="+mn-cs"/>
              </a:rPr>
              <a:t>Normalize </a:t>
            </a:r>
            <a:r>
              <a:rPr lang="en-US" sz="1200" kern="1200" dirty="0">
                <a:solidFill>
                  <a:schemeClr val="bg2"/>
                </a:solidFill>
                <a:latin typeface="Funnel Sans" pitchFamily="2" charset="0"/>
                <a:ea typeface="+mn-ea"/>
                <a:cs typeface="+mn-cs"/>
              </a:rPr>
              <a:t>pixel values to </a:t>
            </a:r>
            <a:r>
              <a:rPr lang="en-US" sz="1200" kern="1200" dirty="0" smtClean="0">
                <a:solidFill>
                  <a:schemeClr val="bg2"/>
                </a:solidFill>
                <a:latin typeface="Funnel Sans" pitchFamily="2" charset="0"/>
                <a:ea typeface="+mn-ea"/>
                <a:cs typeface="+mn-cs"/>
              </a:rPr>
              <a:t>0–1</a:t>
            </a:r>
          </a:p>
          <a:p>
            <a:pPr lvl="0">
              <a:buClrTx/>
              <a:defRPr/>
            </a:pPr>
            <a:r>
              <a:rPr lang="en-US" sz="1200" kern="1200" dirty="0" smtClean="0">
                <a:solidFill>
                  <a:schemeClr val="bg2"/>
                </a:solidFill>
                <a:latin typeface="Funnel Sans" pitchFamily="2" charset="0"/>
                <a:ea typeface="+mn-ea"/>
                <a:cs typeface="+mn-cs"/>
              </a:rPr>
              <a:t>Convert </a:t>
            </a:r>
            <a:r>
              <a:rPr lang="en-US" sz="1200" kern="1200" dirty="0">
                <a:solidFill>
                  <a:schemeClr val="bg2"/>
                </a:solidFill>
                <a:latin typeface="Funnel Sans" pitchFamily="2" charset="0"/>
                <a:ea typeface="+mn-ea"/>
                <a:cs typeface="+mn-cs"/>
              </a:rPr>
              <a:t>masks to single-channel format </a:t>
            </a:r>
            <a:endParaRPr kumimoji="0" lang="en-US" sz="1200" b="0" i="0" u="none" strike="noStrike" kern="1200" cap="none" spc="0" normalizeH="0" baseline="0" noProof="0" dirty="0">
              <a:ln>
                <a:noFill/>
              </a:ln>
              <a:solidFill>
                <a:schemeClr val="bg2"/>
              </a:solidFill>
              <a:effectLst/>
              <a:uLnTx/>
              <a:uFillTx/>
              <a:latin typeface="Funnel Sans" pitchFamily="2" charset="0"/>
              <a:ea typeface="+mn-ea"/>
              <a:cs typeface="+mn-cs"/>
            </a:endParaRPr>
          </a:p>
        </p:txBody>
      </p:sp>
      <p:cxnSp>
        <p:nvCxnSpPr>
          <p:cNvPr id="11" name="Straight Connector 10">
            <a:extLst>
              <a:ext uri="{FF2B5EF4-FFF2-40B4-BE49-F238E27FC236}">
                <a16:creationId xmlns:a16="http://schemas.microsoft.com/office/drawing/2014/main" xmlns="" id="{2739EE69-920E-5177-E51D-34C2B0A279ED}"/>
              </a:ext>
            </a:extLst>
          </p:cNvPr>
          <p:cNvCxnSpPr/>
          <p:nvPr/>
        </p:nvCxnSpPr>
        <p:spPr>
          <a:xfrm>
            <a:off x="6594375" y="2510893"/>
            <a:ext cx="4752000" cy="0"/>
          </a:xfrm>
          <a:prstGeom prst="line">
            <a:avLst/>
          </a:prstGeom>
          <a:ln>
            <a:solidFill>
              <a:srgbClr val="66604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915C9B8-2EA8-6C8F-84B0-38BE38AA4B12}"/>
              </a:ext>
            </a:extLst>
          </p:cNvPr>
          <p:cNvCxnSpPr/>
          <p:nvPr/>
        </p:nvCxnSpPr>
        <p:spPr>
          <a:xfrm>
            <a:off x="6594375" y="3772280"/>
            <a:ext cx="4752000" cy="0"/>
          </a:xfrm>
          <a:prstGeom prst="line">
            <a:avLst/>
          </a:prstGeom>
          <a:ln>
            <a:solidFill>
              <a:srgbClr val="66604E"/>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8164BAEA-4AC4-1EC0-01D4-60684C98C0A6}"/>
              </a:ext>
            </a:extLst>
          </p:cNvPr>
          <p:cNvSpPr txBox="1"/>
          <p:nvPr/>
        </p:nvSpPr>
        <p:spPr>
          <a:xfrm>
            <a:off x="6649977" y="4174672"/>
            <a:ext cx="4620994" cy="738664"/>
          </a:xfrm>
          <a:prstGeom prst="rect">
            <a:avLst/>
          </a:prstGeom>
          <a:noFill/>
        </p:spPr>
        <p:txBody>
          <a:bodyPr wrap="square" lIns="0" tIns="0" rIns="0" bIns="0" rtlCol="0" anchor="ctr">
            <a:spAutoFit/>
          </a:bodyPr>
          <a:lstStyle/>
          <a:p>
            <a:pPr lvl="0">
              <a:buClrTx/>
              <a:defRPr/>
            </a:pPr>
            <a:r>
              <a:rPr lang="en-US" sz="1200" kern="1200" dirty="0">
                <a:solidFill>
                  <a:schemeClr val="bg2"/>
                </a:solidFill>
                <a:latin typeface="Funnel Sans" pitchFamily="2" charset="0"/>
                <a:ea typeface="+mn-ea"/>
                <a:cs typeface="+mn-cs"/>
              </a:rPr>
              <a:t>Horizontal </a:t>
            </a:r>
            <a:r>
              <a:rPr lang="en-US" sz="1200" kern="1200" dirty="0" smtClean="0">
                <a:solidFill>
                  <a:schemeClr val="bg2"/>
                </a:solidFill>
                <a:latin typeface="Funnel Sans" pitchFamily="2" charset="0"/>
                <a:ea typeface="+mn-ea"/>
                <a:cs typeface="+mn-cs"/>
              </a:rPr>
              <a:t>flip</a:t>
            </a:r>
          </a:p>
          <a:p>
            <a:pPr lvl="0">
              <a:buClrTx/>
              <a:defRPr/>
            </a:pPr>
            <a:r>
              <a:rPr lang="en-US" sz="1200" kern="1200" dirty="0" smtClean="0">
                <a:solidFill>
                  <a:schemeClr val="bg2"/>
                </a:solidFill>
                <a:latin typeface="Funnel Sans" pitchFamily="2" charset="0"/>
                <a:ea typeface="+mn-ea"/>
                <a:cs typeface="+mn-cs"/>
              </a:rPr>
              <a:t>Brightness adjustment</a:t>
            </a:r>
          </a:p>
          <a:p>
            <a:pPr lvl="0">
              <a:buClrTx/>
              <a:defRPr/>
            </a:pPr>
            <a:r>
              <a:rPr lang="en-US" sz="1200" kern="1200" dirty="0" smtClean="0">
                <a:solidFill>
                  <a:schemeClr val="bg2"/>
                </a:solidFill>
                <a:latin typeface="Funnel Sans" pitchFamily="2" charset="0"/>
                <a:ea typeface="+mn-ea"/>
                <a:cs typeface="+mn-cs"/>
              </a:rPr>
              <a:t>Random </a:t>
            </a:r>
            <a:r>
              <a:rPr lang="en-US" sz="1200" kern="1200" dirty="0">
                <a:solidFill>
                  <a:schemeClr val="bg2"/>
                </a:solidFill>
                <a:latin typeface="Funnel Sans" pitchFamily="2" charset="0"/>
                <a:ea typeface="+mn-ea"/>
                <a:cs typeface="+mn-cs"/>
              </a:rPr>
              <a:t>crop (90%) + </a:t>
            </a:r>
            <a:r>
              <a:rPr lang="en-US" sz="1200" kern="1200" dirty="0" smtClean="0">
                <a:solidFill>
                  <a:schemeClr val="bg2"/>
                </a:solidFill>
                <a:latin typeface="Funnel Sans" pitchFamily="2" charset="0"/>
                <a:ea typeface="+mn-ea"/>
                <a:cs typeface="+mn-cs"/>
              </a:rPr>
              <a:t>resize</a:t>
            </a:r>
          </a:p>
          <a:p>
            <a:pPr lvl="0">
              <a:buClrTx/>
              <a:defRPr/>
            </a:pPr>
            <a:r>
              <a:rPr lang="en-US" sz="1200" kern="1200" dirty="0" smtClean="0">
                <a:solidFill>
                  <a:schemeClr val="bg2"/>
                </a:solidFill>
                <a:latin typeface="Funnel Sans" pitchFamily="2" charset="0"/>
                <a:ea typeface="+mn-ea"/>
                <a:cs typeface="+mn-cs"/>
              </a:rPr>
              <a:t>Applied </a:t>
            </a:r>
            <a:r>
              <a:rPr lang="en-US" sz="1200" kern="1200" dirty="0">
                <a:solidFill>
                  <a:schemeClr val="bg2"/>
                </a:solidFill>
                <a:latin typeface="Funnel Sans" pitchFamily="2" charset="0"/>
                <a:ea typeface="+mn-ea"/>
                <a:cs typeface="+mn-cs"/>
              </a:rPr>
              <a:t>only to training set</a:t>
            </a:r>
            <a:endParaRPr kumimoji="0" lang="en-US" sz="1200" b="0" i="0" u="none" strike="noStrike" kern="1200" cap="none" spc="0" normalizeH="0" baseline="0" noProof="0" dirty="0">
              <a:ln>
                <a:noFill/>
              </a:ln>
              <a:solidFill>
                <a:schemeClr val="bg2"/>
              </a:solidFill>
              <a:effectLst/>
              <a:uLnTx/>
              <a:uFillTx/>
              <a:latin typeface="Funnel Sans" pitchFamily="2" charset="0"/>
              <a:ea typeface="+mn-ea"/>
              <a:cs typeface="+mn-cs"/>
            </a:endParaRPr>
          </a:p>
        </p:txBody>
      </p:sp>
      <p:grpSp>
        <p:nvGrpSpPr>
          <p:cNvPr id="4" name="Group 3">
            <a:extLst>
              <a:ext uri="{FF2B5EF4-FFF2-40B4-BE49-F238E27FC236}">
                <a16:creationId xmlns:a16="http://schemas.microsoft.com/office/drawing/2014/main" xmlns="" id="{04DFF092-FB2A-4FE6-7420-30D43AEBC048}"/>
              </a:ext>
            </a:extLst>
          </p:cNvPr>
          <p:cNvGrpSpPr/>
          <p:nvPr/>
        </p:nvGrpSpPr>
        <p:grpSpPr>
          <a:xfrm>
            <a:off x="6594375" y="5152461"/>
            <a:ext cx="3223880" cy="526290"/>
            <a:chOff x="6649977" y="5176063"/>
            <a:chExt cx="3602570" cy="492442"/>
          </a:xfrm>
        </p:grpSpPr>
        <p:grpSp>
          <p:nvGrpSpPr>
            <p:cNvPr id="3" name="Group 2">
              <a:extLst>
                <a:ext uri="{FF2B5EF4-FFF2-40B4-BE49-F238E27FC236}">
                  <a16:creationId xmlns:a16="http://schemas.microsoft.com/office/drawing/2014/main" xmlns="" id="{60A3C113-3598-8675-450F-761B36A57BA7}"/>
                </a:ext>
              </a:extLst>
            </p:cNvPr>
            <p:cNvGrpSpPr/>
            <p:nvPr/>
          </p:nvGrpSpPr>
          <p:grpSpPr>
            <a:xfrm>
              <a:off x="7409772" y="5176063"/>
              <a:ext cx="2842775" cy="492442"/>
              <a:chOff x="7457992" y="5126367"/>
              <a:chExt cx="2842775" cy="492442"/>
            </a:xfrm>
          </p:grpSpPr>
          <p:sp>
            <p:nvSpPr>
              <p:cNvPr id="5" name="TextBox 4">
                <a:extLst>
                  <a:ext uri="{FF2B5EF4-FFF2-40B4-BE49-F238E27FC236}">
                    <a16:creationId xmlns:a16="http://schemas.microsoft.com/office/drawing/2014/main" xmlns="" id="{971C7419-978F-CCB0-2E42-65A3761946A1}"/>
                  </a:ext>
                </a:extLst>
              </p:cNvPr>
              <p:cNvSpPr txBox="1"/>
              <p:nvPr/>
            </p:nvSpPr>
            <p:spPr>
              <a:xfrm>
                <a:off x="7457992" y="5126367"/>
                <a:ext cx="1381487" cy="24622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2"/>
                  </a:solidFill>
                  <a:effectLst/>
                  <a:uLnTx/>
                  <a:uFillTx/>
                  <a:latin typeface="Funnel Sans" pitchFamily="2" charset="0"/>
                  <a:ea typeface="+mn-ea"/>
                  <a:cs typeface="+mn-cs"/>
                </a:endParaRPr>
              </a:p>
            </p:txBody>
          </p:sp>
          <p:sp>
            <p:nvSpPr>
              <p:cNvPr id="7" name="TextBox 6">
                <a:extLst>
                  <a:ext uri="{FF2B5EF4-FFF2-40B4-BE49-F238E27FC236}">
                    <a16:creationId xmlns:a16="http://schemas.microsoft.com/office/drawing/2014/main" xmlns="" id="{31182323-86E0-1F68-578A-EB59D960D05A}"/>
                  </a:ext>
                </a:extLst>
              </p:cNvPr>
              <p:cNvSpPr txBox="1"/>
              <p:nvPr/>
            </p:nvSpPr>
            <p:spPr>
              <a:xfrm>
                <a:off x="9165770" y="5187922"/>
                <a:ext cx="1134997" cy="430887"/>
              </a:xfrm>
              <a:prstGeom prst="rect">
                <a:avLst/>
              </a:prstGeom>
              <a:noFill/>
            </p:spPr>
            <p:txBody>
              <a:bodyPr wrap="square" lIns="0" tIns="0" rIns="0" bIns="0" rtlCol="0" anchor="t">
                <a:spAutoFit/>
              </a:bodyPr>
              <a:lstStyle/>
              <a:p>
                <a:pPr lvl="0">
                  <a:buClrTx/>
                  <a:defRPr/>
                </a:pPr>
                <a:r>
                  <a:rPr lang="en-US" dirty="0">
                    <a:solidFill>
                      <a:schemeClr val="bg1"/>
                    </a:solidFill>
                    <a:latin typeface="Funnel Sans"/>
                  </a:rPr>
                  <a:t>Validation Set (15%)</a:t>
                </a:r>
                <a:endParaRPr kumimoji="0" lang="en-US" b="0" i="0" u="none" strike="noStrike" kern="1200" cap="none" spc="0" normalizeH="0" baseline="0" noProof="0" dirty="0">
                  <a:ln>
                    <a:noFill/>
                  </a:ln>
                  <a:solidFill>
                    <a:schemeClr val="bg1"/>
                  </a:solidFill>
                  <a:effectLst/>
                  <a:uLnTx/>
                  <a:uFillTx/>
                  <a:latin typeface="Funnel Sans"/>
                  <a:ea typeface="+mn-ea"/>
                  <a:cs typeface="+mn-cs"/>
                </a:endParaRPr>
              </a:p>
            </p:txBody>
          </p:sp>
        </p:grpSp>
        <p:sp>
          <p:nvSpPr>
            <p:cNvPr id="14" name="Rectangle: Rounded Corners 28">
              <a:extLst>
                <a:ext uri="{FF2B5EF4-FFF2-40B4-BE49-F238E27FC236}">
                  <a16:creationId xmlns:a16="http://schemas.microsoft.com/office/drawing/2014/main" xmlns="" id="{1FB68B9D-FCEC-90B6-F23C-D1FDC8E09E3A}"/>
                </a:ext>
              </a:extLst>
            </p:cNvPr>
            <p:cNvSpPr/>
            <p:nvPr/>
          </p:nvSpPr>
          <p:spPr>
            <a:xfrm flipV="1">
              <a:off x="6649977" y="5234094"/>
              <a:ext cx="594885" cy="434411"/>
            </a:xfrm>
            <a:prstGeom prst="roundRect">
              <a:avLst>
                <a:gd name="adj" fmla="val 287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unnel Sans" pitchFamily="2" charset="0"/>
              </a:endParaRPr>
            </a:p>
          </p:txBody>
        </p:sp>
        <p:sp>
          <p:nvSpPr>
            <p:cNvPr id="15" name="Rectangle: Rounded Corners 28">
              <a:extLst>
                <a:ext uri="{FF2B5EF4-FFF2-40B4-BE49-F238E27FC236}">
                  <a16:creationId xmlns:a16="http://schemas.microsoft.com/office/drawing/2014/main" xmlns="" id="{C065CDA2-921E-C880-59E6-8D95B9E0F7CE}"/>
                </a:ext>
              </a:extLst>
            </p:cNvPr>
            <p:cNvSpPr/>
            <p:nvPr/>
          </p:nvSpPr>
          <p:spPr>
            <a:xfrm flipV="1">
              <a:off x="8385569" y="5205078"/>
              <a:ext cx="594885" cy="434411"/>
            </a:xfrm>
            <a:prstGeom prst="roundRect">
              <a:avLst>
                <a:gd name="adj" fmla="val 2728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unnel Sans" pitchFamily="2" charset="0"/>
              </a:endParaRPr>
            </a:p>
          </p:txBody>
        </p:sp>
      </p:grpSp>
      <p:sp>
        <p:nvSpPr>
          <p:cNvPr id="16" name="Rectangle 15"/>
          <p:cNvSpPr/>
          <p:nvPr/>
        </p:nvSpPr>
        <p:spPr>
          <a:xfrm>
            <a:off x="6594375" y="2544737"/>
            <a:ext cx="1927131" cy="307777"/>
          </a:xfrm>
          <a:prstGeom prst="rect">
            <a:avLst/>
          </a:prstGeom>
        </p:spPr>
        <p:txBody>
          <a:bodyPr wrap="none">
            <a:spAutoFit/>
          </a:bodyPr>
          <a:lstStyle/>
          <a:p>
            <a:r>
              <a:rPr lang="en-US" b="1" dirty="0">
                <a:solidFill>
                  <a:schemeClr val="bg1"/>
                </a:solidFill>
                <a:latin typeface="Funnel Sans"/>
              </a:rPr>
              <a:t>Preprocessing Steps </a:t>
            </a:r>
          </a:p>
        </p:txBody>
      </p:sp>
      <p:sp>
        <p:nvSpPr>
          <p:cNvPr id="17" name="Rectangle 16"/>
          <p:cNvSpPr/>
          <p:nvPr/>
        </p:nvSpPr>
        <p:spPr>
          <a:xfrm>
            <a:off x="6594375" y="1259848"/>
            <a:ext cx="1670650" cy="307777"/>
          </a:xfrm>
          <a:prstGeom prst="rect">
            <a:avLst/>
          </a:prstGeom>
        </p:spPr>
        <p:txBody>
          <a:bodyPr wrap="none">
            <a:spAutoFit/>
          </a:bodyPr>
          <a:lstStyle/>
          <a:p>
            <a:pPr lvl="0">
              <a:buClrTx/>
              <a:defRPr/>
            </a:pPr>
            <a:r>
              <a:rPr lang="en-US" b="1" kern="1200" dirty="0">
                <a:solidFill>
                  <a:schemeClr val="bg2"/>
                </a:solidFill>
                <a:latin typeface="Funnel Sans" pitchFamily="2" charset="0"/>
              </a:rPr>
              <a:t>Dataset Overview</a:t>
            </a:r>
          </a:p>
        </p:txBody>
      </p:sp>
      <p:sp>
        <p:nvSpPr>
          <p:cNvPr id="18" name="Rectangle 17"/>
          <p:cNvSpPr/>
          <p:nvPr/>
        </p:nvSpPr>
        <p:spPr>
          <a:xfrm>
            <a:off x="6649977" y="3837933"/>
            <a:ext cx="1854995" cy="307777"/>
          </a:xfrm>
          <a:prstGeom prst="rect">
            <a:avLst/>
          </a:prstGeom>
        </p:spPr>
        <p:txBody>
          <a:bodyPr wrap="none">
            <a:spAutoFit/>
          </a:bodyPr>
          <a:lstStyle/>
          <a:p>
            <a:r>
              <a:rPr lang="en-US" b="1" dirty="0">
                <a:solidFill>
                  <a:schemeClr val="bg1"/>
                </a:solidFill>
                <a:latin typeface="Funnel Sans"/>
              </a:rPr>
              <a:t>Data Augmentation</a:t>
            </a:r>
          </a:p>
        </p:txBody>
      </p:sp>
      <p:sp>
        <p:nvSpPr>
          <p:cNvPr id="19"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7153157" y="5155531"/>
            <a:ext cx="1111029" cy="523220"/>
          </a:xfrm>
          <a:prstGeom prst="rect">
            <a:avLst/>
          </a:prstGeom>
        </p:spPr>
        <p:txBody>
          <a:bodyPr wrap="square">
            <a:spAutoFit/>
          </a:bodyPr>
          <a:lstStyle/>
          <a:p>
            <a:r>
              <a:rPr lang="en-US" dirty="0">
                <a:solidFill>
                  <a:schemeClr val="bg1"/>
                </a:solidFill>
                <a:latin typeface="Funnel Sans"/>
              </a:rPr>
              <a:t>Training Set (70%)</a:t>
            </a:r>
          </a:p>
        </p:txBody>
      </p:sp>
      <p:sp>
        <p:nvSpPr>
          <p:cNvPr id="21" name="Rectangle: Rounded Corners 28">
            <a:extLst>
              <a:ext uri="{FF2B5EF4-FFF2-40B4-BE49-F238E27FC236}">
                <a16:creationId xmlns:a16="http://schemas.microsoft.com/office/drawing/2014/main" xmlns="" id="{C065CDA2-921E-C880-59E6-8D95B9E0F7CE}"/>
              </a:ext>
            </a:extLst>
          </p:cNvPr>
          <p:cNvSpPr/>
          <p:nvPr/>
        </p:nvSpPr>
        <p:spPr>
          <a:xfrm flipV="1">
            <a:off x="9888192" y="5213329"/>
            <a:ext cx="594885" cy="434411"/>
          </a:xfrm>
          <a:prstGeom prst="roundRect">
            <a:avLst>
              <a:gd name="adj" fmla="val 27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Funnel Sans" pitchFamily="2" charset="0"/>
            </a:endParaRPr>
          </a:p>
        </p:txBody>
      </p:sp>
      <p:sp>
        <p:nvSpPr>
          <p:cNvPr id="22" name="Rectangle 21"/>
          <p:cNvSpPr/>
          <p:nvPr/>
        </p:nvSpPr>
        <p:spPr>
          <a:xfrm>
            <a:off x="10598144" y="5185006"/>
            <a:ext cx="1035880" cy="523220"/>
          </a:xfrm>
          <a:prstGeom prst="rect">
            <a:avLst/>
          </a:prstGeom>
        </p:spPr>
        <p:txBody>
          <a:bodyPr wrap="square">
            <a:spAutoFit/>
          </a:bodyPr>
          <a:lstStyle/>
          <a:p>
            <a:r>
              <a:rPr lang="en-US" dirty="0">
                <a:solidFill>
                  <a:schemeClr val="bg1"/>
                </a:solidFill>
                <a:latin typeface="Funnel Sans"/>
              </a:rPr>
              <a:t>Test Set (15%)</a:t>
            </a:r>
          </a:p>
        </p:txBody>
      </p:sp>
      <p:pic>
        <p:nvPicPr>
          <p:cNvPr id="23" name="Picture 22"/>
          <p:cNvPicPr>
            <a:picLocks noChangeAspect="1"/>
          </p:cNvPicPr>
          <p:nvPr/>
        </p:nvPicPr>
        <p:blipFill rotWithShape="1">
          <a:blip r:embed="rId2"/>
          <a:srcRect l="8225" t="4488" r="9020" b="8297"/>
          <a:stretch/>
        </p:blipFill>
        <p:spPr>
          <a:xfrm>
            <a:off x="1265381" y="1799582"/>
            <a:ext cx="3260437" cy="3223492"/>
          </a:xfrm>
          <a:prstGeom prst="rect">
            <a:avLst/>
          </a:prstGeom>
        </p:spPr>
      </p:pic>
    </p:spTree>
    <p:extLst>
      <p:ext uri="{BB962C8B-B14F-4D97-AF65-F5344CB8AC3E}">
        <p14:creationId xmlns:p14="http://schemas.microsoft.com/office/powerpoint/2010/main" val="282427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2E5049-63B5-3C62-43B7-41C5B3D525B4}"/>
              </a:ext>
            </a:extLst>
          </p:cNvPr>
          <p:cNvSpPr>
            <a:spLocks noGrp="1"/>
          </p:cNvSpPr>
          <p:nvPr>
            <p:ph type="title"/>
          </p:nvPr>
        </p:nvSpPr>
        <p:spPr/>
        <p:txBody>
          <a:bodyPr/>
          <a:lstStyle/>
          <a:p>
            <a:r>
              <a:rPr lang="en-US" dirty="0"/>
              <a:t>Model Architecture</a:t>
            </a:r>
            <a:endParaRPr lang="en-US" dirty="0"/>
          </a:p>
        </p:txBody>
      </p:sp>
      <p:sp>
        <p:nvSpPr>
          <p:cNvPr id="89" name="Rounded Rectangle 88">
            <a:extLst>
              <a:ext uri="{FF2B5EF4-FFF2-40B4-BE49-F238E27FC236}">
                <a16:creationId xmlns:a16="http://schemas.microsoft.com/office/drawing/2014/main" xmlns="" id="{8665DF7E-26CA-2A2D-CA54-34D3DB86FD08}"/>
              </a:ext>
            </a:extLst>
          </p:cNvPr>
          <p:cNvSpPr/>
          <p:nvPr/>
        </p:nvSpPr>
        <p:spPr>
          <a:xfrm>
            <a:off x="8163761" y="1794438"/>
            <a:ext cx="3095366" cy="3885926"/>
          </a:xfrm>
          <a:prstGeom prst="roundRect">
            <a:avLst/>
          </a:prstGeom>
          <a:noFill/>
          <a:ln w="952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2"/>
          <a:stretch>
            <a:fillRect/>
          </a:stretch>
        </p:blipFill>
        <p:spPr>
          <a:xfrm>
            <a:off x="1155700" y="1726600"/>
            <a:ext cx="5771573" cy="3847715"/>
          </a:xfrm>
          <a:prstGeom prst="rect">
            <a:avLst/>
          </a:prstGeom>
        </p:spPr>
      </p:pic>
      <p:sp>
        <p:nvSpPr>
          <p:cNvPr id="46" name="Rectangle 1"/>
          <p:cNvSpPr>
            <a:spLocks noChangeArrowheads="1"/>
          </p:cNvSpPr>
          <p:nvPr/>
        </p:nvSpPr>
        <p:spPr bwMode="auto">
          <a:xfrm>
            <a:off x="8215153" y="2310663"/>
            <a:ext cx="299258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bg1"/>
                </a:solidFill>
                <a:effectLst/>
                <a:latin typeface="Funnel Sans"/>
              </a:rPr>
              <a:t>Multi-scale feature extraction using Conv2D + BN + </a:t>
            </a:r>
            <a:r>
              <a:rPr kumimoji="0" lang="en-US" altLang="en-US" b="0" i="0" u="none" strike="noStrike" cap="none" normalizeH="0" baseline="0" dirty="0" err="1" smtClean="0">
                <a:ln>
                  <a:noFill/>
                </a:ln>
                <a:solidFill>
                  <a:schemeClr val="bg1"/>
                </a:solidFill>
                <a:effectLst/>
                <a:latin typeface="Funnel Sans"/>
              </a:rPr>
              <a:t>ReLU</a:t>
            </a:r>
            <a:r>
              <a:rPr kumimoji="0" lang="en-US" altLang="en-US" b="0" i="0" u="none" strike="noStrike" cap="none" normalizeH="0" baseline="0" dirty="0" smtClean="0">
                <a:ln>
                  <a:noFill/>
                </a:ln>
                <a:solidFill>
                  <a:schemeClr val="bg1"/>
                </a:solidFill>
                <a:effectLst/>
                <a:latin typeface="Funnel Sans"/>
              </a:rPr>
              <a:t> blocks.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smtClean="0">
              <a:ln>
                <a:noFill/>
              </a:ln>
              <a:solidFill>
                <a:schemeClr val="bg1"/>
              </a:solidFill>
              <a:effectLst/>
              <a:latin typeface="Funnel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bg1"/>
                </a:solidFill>
                <a:effectLst/>
                <a:latin typeface="Funnel Sans"/>
              </a:rPr>
              <a:t>Bottleneck capturing high-level semantic information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smtClean="0">
              <a:ln>
                <a:noFill/>
              </a:ln>
              <a:solidFill>
                <a:schemeClr val="bg1"/>
              </a:solidFill>
              <a:effectLst/>
              <a:latin typeface="Funnel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bg1"/>
                </a:solidFill>
                <a:effectLst/>
                <a:latin typeface="Funnel Sans"/>
              </a:rPr>
              <a:t>Dense skip connections (U-Net++) for enhanced boundary accuracy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smtClean="0">
              <a:ln>
                <a:noFill/>
              </a:ln>
              <a:solidFill>
                <a:schemeClr val="bg1"/>
              </a:solidFill>
              <a:effectLst/>
              <a:latin typeface="Funnel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bg1"/>
                </a:solidFill>
                <a:effectLst/>
                <a:latin typeface="Funnel Sans"/>
              </a:rPr>
              <a:t>Decoder with </a:t>
            </a:r>
            <a:r>
              <a:rPr kumimoji="0" lang="en-US" altLang="en-US" b="0" i="0" u="none" strike="noStrike" cap="none" normalizeH="0" baseline="0" dirty="0" err="1" smtClean="0">
                <a:ln>
                  <a:noFill/>
                </a:ln>
                <a:solidFill>
                  <a:schemeClr val="bg1"/>
                </a:solidFill>
                <a:effectLst/>
                <a:latin typeface="Funnel Sans"/>
              </a:rPr>
              <a:t>upsampling</a:t>
            </a:r>
            <a:r>
              <a:rPr kumimoji="0" lang="en-US" altLang="en-US" b="0" i="0" u="none" strike="noStrike" cap="none" normalizeH="0" baseline="0" dirty="0" smtClean="0">
                <a:ln>
                  <a:noFill/>
                </a:ln>
                <a:solidFill>
                  <a:schemeClr val="bg1"/>
                </a:solidFill>
                <a:effectLst/>
                <a:latin typeface="Funnel Sans"/>
              </a:rPr>
              <a:t> to generate final saliency mask</a:t>
            </a:r>
          </a:p>
        </p:txBody>
      </p:sp>
    </p:spTree>
    <p:extLst>
      <p:ext uri="{BB962C8B-B14F-4D97-AF65-F5344CB8AC3E}">
        <p14:creationId xmlns:p14="http://schemas.microsoft.com/office/powerpoint/2010/main" val="110376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4CDBE3-27D7-C76A-0F0B-109C8A9E8B5A}"/>
              </a:ext>
            </a:extLst>
          </p:cNvPr>
          <p:cNvSpPr>
            <a:spLocks noGrp="1"/>
          </p:cNvSpPr>
          <p:nvPr>
            <p:ph type="title"/>
          </p:nvPr>
        </p:nvSpPr>
        <p:spPr/>
        <p:txBody>
          <a:bodyPr/>
          <a:lstStyle/>
          <a:p>
            <a:r>
              <a:rPr lang="en-US" dirty="0">
                <a:sym typeface="Georgia"/>
              </a:rPr>
              <a:t>Evaluation &amp; </a:t>
            </a:r>
            <a:r>
              <a:rPr lang="en-US" dirty="0" smtClean="0">
                <a:sym typeface="Georgia"/>
              </a:rPr>
              <a:t>Results</a:t>
            </a:r>
            <a:endParaRPr lang="en-US" dirty="0"/>
          </a:p>
        </p:txBody>
      </p:sp>
      <p:sp>
        <p:nvSpPr>
          <p:cNvPr id="3" name="Text Placeholder 2">
            <a:extLst>
              <a:ext uri="{FF2B5EF4-FFF2-40B4-BE49-F238E27FC236}">
                <a16:creationId xmlns:a16="http://schemas.microsoft.com/office/drawing/2014/main" xmlns="" id="{3B6DCFDB-949B-E04E-4EBF-CF1F5922830B}"/>
              </a:ext>
            </a:extLst>
          </p:cNvPr>
          <p:cNvSpPr>
            <a:spLocks noGrp="1"/>
          </p:cNvSpPr>
          <p:nvPr>
            <p:ph type="body" sz="quarter" idx="12"/>
          </p:nvPr>
        </p:nvSpPr>
        <p:spPr/>
        <p:txBody>
          <a:bodyPr>
            <a:normAutofit fontScale="85000" lnSpcReduction="20000"/>
          </a:bodyPr>
          <a:lstStyle/>
          <a:p>
            <a:r>
              <a:rPr lang="en-US" dirty="0"/>
              <a:t>Pixel-level evaluation of model predictions against ground-truth masks</a:t>
            </a:r>
            <a:endParaRPr lang="en-US" dirty="0"/>
          </a:p>
        </p:txBody>
      </p:sp>
      <p:sp>
        <p:nvSpPr>
          <p:cNvPr id="4" name="Text Placeholder 3">
            <a:extLst>
              <a:ext uri="{FF2B5EF4-FFF2-40B4-BE49-F238E27FC236}">
                <a16:creationId xmlns:a16="http://schemas.microsoft.com/office/drawing/2014/main" xmlns="" id="{AF9F0B7B-2D1B-0098-8BEB-9C38EC939D96}"/>
              </a:ext>
            </a:extLst>
          </p:cNvPr>
          <p:cNvSpPr>
            <a:spLocks noGrp="1"/>
          </p:cNvSpPr>
          <p:nvPr>
            <p:ph type="body" sz="quarter" idx="13"/>
          </p:nvPr>
        </p:nvSpPr>
        <p:spPr/>
        <p:txBody>
          <a:bodyPr>
            <a:normAutofit fontScale="85000" lnSpcReduction="10000"/>
          </a:bodyPr>
          <a:lstStyle/>
          <a:p>
            <a:r>
              <a:rPr lang="en-US" dirty="0"/>
              <a:t>Measures boundary accuracy and quality of salient object extraction</a:t>
            </a:r>
            <a:endParaRPr lang="en-US" dirty="0"/>
          </a:p>
        </p:txBody>
      </p:sp>
      <p:sp>
        <p:nvSpPr>
          <p:cNvPr id="5" name="Text Placeholder 4">
            <a:extLst>
              <a:ext uri="{FF2B5EF4-FFF2-40B4-BE49-F238E27FC236}">
                <a16:creationId xmlns:a16="http://schemas.microsoft.com/office/drawing/2014/main" xmlns="" id="{8D719E20-366F-9CC4-2FFC-191DFA89D8FF}"/>
              </a:ext>
            </a:extLst>
          </p:cNvPr>
          <p:cNvSpPr>
            <a:spLocks noGrp="1"/>
          </p:cNvSpPr>
          <p:nvPr>
            <p:ph type="body" sz="quarter" idx="14"/>
          </p:nvPr>
        </p:nvSpPr>
        <p:spPr/>
        <p:txBody>
          <a:bodyPr>
            <a:normAutofit fontScale="92500" lnSpcReduction="10000"/>
          </a:bodyPr>
          <a:lstStyle/>
          <a:p>
            <a:r>
              <a:rPr lang="en-US" dirty="0"/>
              <a:t>Demonstrates model generalization on unseen test samples</a:t>
            </a:r>
            <a:endParaRPr lang="en-US" dirty="0"/>
          </a:p>
        </p:txBody>
      </p:sp>
      <p:pic>
        <p:nvPicPr>
          <p:cNvPr id="7" name="Picture 6"/>
          <p:cNvPicPr>
            <a:picLocks noChangeAspect="1"/>
          </p:cNvPicPr>
          <p:nvPr/>
        </p:nvPicPr>
        <p:blipFill>
          <a:blip r:embed="rId2"/>
          <a:stretch>
            <a:fillRect/>
          </a:stretch>
        </p:blipFill>
        <p:spPr>
          <a:xfrm>
            <a:off x="5726545" y="2222375"/>
            <a:ext cx="6253017" cy="2894570"/>
          </a:xfrm>
          <a:prstGeom prst="rect">
            <a:avLst/>
          </a:prstGeom>
        </p:spPr>
      </p:pic>
    </p:spTree>
    <p:extLst>
      <p:ext uri="{BB962C8B-B14F-4D97-AF65-F5344CB8AC3E}">
        <p14:creationId xmlns:p14="http://schemas.microsoft.com/office/powerpoint/2010/main" val="2792576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AE4C7E3-C7BC-5390-8B0C-B9DAF6429AA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0A28BEF-D1FC-51FF-9179-8566320AA938}"/>
              </a:ext>
            </a:extLst>
          </p:cNvPr>
          <p:cNvSpPr>
            <a:spLocks noGrp="1"/>
          </p:cNvSpPr>
          <p:nvPr>
            <p:ph type="body" idx="2"/>
          </p:nvPr>
        </p:nvSpPr>
        <p:spPr>
          <a:xfrm>
            <a:off x="1185698" y="1605677"/>
            <a:ext cx="3322413" cy="1102657"/>
          </a:xfrm>
        </p:spPr>
        <p:txBody>
          <a:bodyPr/>
          <a:lstStyle/>
          <a:p>
            <a:pPr marL="342900" indent="-342900">
              <a:lnSpc>
                <a:spcPct val="200000"/>
              </a:lnSpc>
              <a:buBlip>
                <a:blip r:embed="rId2">
                  <a:extLst>
                    <a:ext uri="{96DAC541-7B7A-43D3-8B79-37D633B846F1}">
                      <asvg:svgBlip xmlns:asvg="http://schemas.microsoft.com/office/drawing/2016/SVG/main" xmlns="" r:embed="rId3"/>
                    </a:ext>
                  </a:extLst>
                </a:blip>
              </a:buBlip>
            </a:pPr>
            <a:r>
              <a:rPr lang="en-US" dirty="0"/>
              <a:t>Model </a:t>
            </a:r>
            <a:r>
              <a:rPr lang="en-US" dirty="0" smtClean="0"/>
              <a:t>Performance</a:t>
            </a:r>
            <a:endParaRPr lang="en-GB" dirty="0" smtClean="0"/>
          </a:p>
        </p:txBody>
      </p:sp>
      <p:sp>
        <p:nvSpPr>
          <p:cNvPr id="17" name="Title 16">
            <a:extLst>
              <a:ext uri="{FF2B5EF4-FFF2-40B4-BE49-F238E27FC236}">
                <a16:creationId xmlns:a16="http://schemas.microsoft.com/office/drawing/2014/main" xmlns="" id="{C226C17C-2F71-336C-5CC4-E1E1A8617AD0}"/>
              </a:ext>
            </a:extLst>
          </p:cNvPr>
          <p:cNvSpPr>
            <a:spLocks noGrp="1"/>
          </p:cNvSpPr>
          <p:nvPr>
            <p:ph type="title"/>
          </p:nvPr>
        </p:nvSpPr>
        <p:spPr/>
        <p:txBody>
          <a:bodyPr/>
          <a:lstStyle/>
          <a:p>
            <a:r>
              <a:rPr lang="en-GB" dirty="0"/>
              <a:t>Conclusion</a:t>
            </a:r>
            <a:r>
              <a:rPr lang="en-GB" dirty="0"/>
              <a:t/>
            </a:r>
            <a:br>
              <a:rPr lang="en-GB" dirty="0"/>
            </a:br>
            <a:endParaRPr lang="en-GB" dirty="0"/>
          </a:p>
        </p:txBody>
      </p:sp>
      <p:pic>
        <p:nvPicPr>
          <p:cNvPr id="5" name="Picture Placeholder 4" descr="A close up of lights&#10;&#10;Description automatically generated">
            <a:extLst>
              <a:ext uri="{FF2B5EF4-FFF2-40B4-BE49-F238E27FC236}">
                <a16:creationId xmlns:a16="http://schemas.microsoft.com/office/drawing/2014/main" xmlns="" id="{FEDAF118-E016-4955-5BDA-6C1D9318BC2E}"/>
              </a:ext>
            </a:extLst>
          </p:cNvPr>
          <p:cNvPicPr>
            <a:picLocks noGrp="1" noChangeAspect="1"/>
          </p:cNvPicPr>
          <p:nvPr>
            <p:ph type="pic" sz="quarter" idx="10"/>
          </p:nvPr>
        </p:nvPicPr>
        <p:blipFill>
          <a:blip r:embed="rId4"/>
          <a:srcRect l="25000" r="25000"/>
          <a:stretch>
            <a:fillRect/>
          </a:stretch>
        </p:blipFill>
        <p:spPr>
          <a:xfrm>
            <a:off x="6096000" y="0"/>
            <a:ext cx="6096000" cy="6858000"/>
          </a:xfrm>
        </p:spPr>
      </p:pic>
      <p:sp>
        <p:nvSpPr>
          <p:cNvPr id="3" name="Google Shape;22;p26">
            <a:extLst>
              <a:ext uri="{FF2B5EF4-FFF2-40B4-BE49-F238E27FC236}">
                <a16:creationId xmlns:a16="http://schemas.microsoft.com/office/drawing/2014/main" xmlns="" id="{C5CB86FA-5F4A-A5BB-E7E4-33DDF26705F8}"/>
              </a:ext>
            </a:extLst>
          </p:cNvPr>
          <p:cNvSpPr txBox="1">
            <a:spLocks/>
          </p:cNvSpPr>
          <p:nvPr/>
        </p:nvSpPr>
        <p:spPr>
          <a:xfrm>
            <a:off x="9829092" y="6361924"/>
            <a:ext cx="2188802" cy="338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800" b="0" i="0" u="none" strike="noStrike" cap="none">
                <a:solidFill>
                  <a:schemeClr val="tx1">
                    <a:lumMod val="10000"/>
                    <a:lumOff val="90000"/>
                    <a:alpha val="50000"/>
                  </a:schemeClr>
                </a:solidFill>
                <a:latin typeface="Funnel Sans" pitchFamily="2" charset="0"/>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 2025 Copyright Genpact. All Rights Reserved.</a:t>
            </a:r>
          </a:p>
        </p:txBody>
      </p:sp>
      <p:sp>
        <p:nvSpPr>
          <p:cNvPr id="6" name="Rectangle 5"/>
          <p:cNvSpPr/>
          <p:nvPr/>
        </p:nvSpPr>
        <p:spPr>
          <a:xfrm>
            <a:off x="1551705" y="2358027"/>
            <a:ext cx="4470403" cy="1384995"/>
          </a:xfrm>
          <a:prstGeom prst="rect">
            <a:avLst/>
          </a:prstGeom>
        </p:spPr>
        <p:txBody>
          <a:bodyPr wrap="square">
            <a:spAutoFit/>
          </a:bodyPr>
          <a:lstStyle/>
          <a:p>
            <a:pPr marL="285750" indent="-285750">
              <a:buClr>
                <a:schemeClr val="bg1"/>
              </a:buClr>
              <a:buFont typeface="Arial" panose="020B0604020202020204" pitchFamily="34" charset="0"/>
              <a:buChar char="•"/>
            </a:pPr>
            <a:r>
              <a:rPr lang="en-US" dirty="0">
                <a:solidFill>
                  <a:schemeClr val="bg1"/>
                </a:solidFill>
                <a:latin typeface="Funnel Sans"/>
              </a:rPr>
              <a:t>Achieves stable pixel-level segmentation accuracy on the test </a:t>
            </a:r>
            <a:r>
              <a:rPr lang="en-US" dirty="0" smtClean="0">
                <a:solidFill>
                  <a:schemeClr val="bg1"/>
                </a:solidFill>
                <a:latin typeface="Funnel Sans"/>
              </a:rPr>
              <a:t>set. </a:t>
            </a:r>
          </a:p>
          <a:p>
            <a:pPr marL="285750" indent="-285750">
              <a:buClr>
                <a:schemeClr val="bg1"/>
              </a:buClr>
              <a:buFont typeface="Arial" panose="020B0604020202020204" pitchFamily="34" charset="0"/>
              <a:buChar char="•"/>
            </a:pPr>
            <a:endParaRPr lang="en-US" dirty="0" smtClean="0">
              <a:solidFill>
                <a:schemeClr val="bg1"/>
              </a:solidFill>
              <a:latin typeface="Funnel Sans"/>
            </a:endParaRPr>
          </a:p>
          <a:p>
            <a:pPr marL="285750" indent="-285750">
              <a:buClr>
                <a:schemeClr val="bg1"/>
              </a:buClr>
              <a:buFont typeface="Arial" panose="020B0604020202020204" pitchFamily="34" charset="0"/>
              <a:buChar char="•"/>
            </a:pPr>
            <a:r>
              <a:rPr lang="en-US" dirty="0" smtClean="0">
                <a:solidFill>
                  <a:schemeClr val="bg1"/>
                </a:solidFill>
                <a:latin typeface="Funnel Sans"/>
              </a:rPr>
              <a:t>Generates </a:t>
            </a:r>
            <a:r>
              <a:rPr lang="en-US" dirty="0">
                <a:solidFill>
                  <a:schemeClr val="bg1"/>
                </a:solidFill>
                <a:latin typeface="Funnel Sans"/>
              </a:rPr>
              <a:t>consistent foreground masks with clear boundary </a:t>
            </a:r>
            <a:r>
              <a:rPr lang="en-US" dirty="0" smtClean="0">
                <a:solidFill>
                  <a:schemeClr val="bg1"/>
                </a:solidFill>
                <a:latin typeface="Funnel Sans"/>
              </a:rPr>
              <a:t>separation.</a:t>
            </a:r>
          </a:p>
          <a:p>
            <a:pPr marL="285750" indent="-285750">
              <a:buClr>
                <a:schemeClr val="bg1"/>
              </a:buClr>
              <a:buFont typeface="Arial" panose="020B0604020202020204" pitchFamily="34" charset="0"/>
              <a:buChar char="•"/>
            </a:pPr>
            <a:endParaRPr lang="de-LU" dirty="0">
              <a:solidFill>
                <a:schemeClr val="bg1"/>
              </a:solidFill>
              <a:latin typeface="Funnel Sans"/>
            </a:endParaRPr>
          </a:p>
        </p:txBody>
      </p:sp>
      <p:sp>
        <p:nvSpPr>
          <p:cNvPr id="9" name="Rectangle 8"/>
          <p:cNvSpPr/>
          <p:nvPr/>
        </p:nvSpPr>
        <p:spPr>
          <a:xfrm>
            <a:off x="1185698" y="3600579"/>
            <a:ext cx="2533066" cy="707886"/>
          </a:xfrm>
          <a:prstGeom prst="rect">
            <a:avLst/>
          </a:prstGeom>
        </p:spPr>
        <p:txBody>
          <a:bodyPr wrap="none">
            <a:spAutoFit/>
          </a:bodyPr>
          <a:lstStyle/>
          <a:p>
            <a:pPr marL="342900" lvl="0" indent="-342900">
              <a:lnSpc>
                <a:spcPct val="200000"/>
              </a:lnSpc>
              <a:spcBef>
                <a:spcPts val="1200"/>
              </a:spcBef>
              <a:buClrTx/>
              <a:buSzPts val="1400"/>
              <a:buBlip>
                <a:blip r:embed="rId2">
                  <a:extLst>
                    <a:ext uri="{96DAC541-7B7A-43D3-8B79-37D633B846F1}">
                      <asvg:svgBlip xmlns="" xmlns:asvg="http://schemas.microsoft.com/office/drawing/2016/SVG/main" xmlns:lc="http://schemas.openxmlformats.org/drawingml/2006/lockedCanvas" r:embed="rId5"/>
                    </a:ext>
                  </a:extLst>
                </a:blip>
              </a:buBlip>
            </a:pPr>
            <a:r>
              <a:rPr lang="en-US" sz="2000" kern="1200" dirty="0">
                <a:solidFill>
                  <a:srgbClr val="FFFDFF"/>
                </a:solidFill>
                <a:latin typeface="Funnel Sans" pitchFamily="2" charset="0"/>
                <a:ea typeface="+mn-ea"/>
                <a:cs typeface="+mn-cs"/>
              </a:rPr>
              <a:t>Technical Insights</a:t>
            </a:r>
            <a:endParaRPr lang="en-GB" sz="2000" kern="1200" dirty="0">
              <a:solidFill>
                <a:srgbClr val="FFFDFF"/>
              </a:solidFill>
              <a:latin typeface="Funnel Sans" pitchFamily="2" charset="0"/>
              <a:ea typeface="+mn-ea"/>
              <a:cs typeface="+mn-cs"/>
            </a:endParaRPr>
          </a:p>
        </p:txBody>
      </p:sp>
      <p:sp>
        <p:nvSpPr>
          <p:cNvPr id="10" name="Rectangle 9"/>
          <p:cNvSpPr/>
          <p:nvPr/>
        </p:nvSpPr>
        <p:spPr>
          <a:xfrm>
            <a:off x="1625600" y="4495372"/>
            <a:ext cx="4396508" cy="1384995"/>
          </a:xfrm>
          <a:prstGeom prst="rect">
            <a:avLst/>
          </a:prstGeom>
        </p:spPr>
        <p:txBody>
          <a:bodyPr wrap="square">
            <a:spAutoFit/>
          </a:bodyPr>
          <a:lstStyle/>
          <a:p>
            <a:pPr marL="285750" indent="-285750">
              <a:buClr>
                <a:schemeClr val="bg1"/>
              </a:buClr>
              <a:buFont typeface="Arial" panose="020B0604020202020204" pitchFamily="34" charset="0"/>
              <a:buChar char="•"/>
            </a:pPr>
            <a:r>
              <a:rPr lang="en-US" dirty="0" smtClean="0">
                <a:solidFill>
                  <a:schemeClr val="bg1"/>
                </a:solidFill>
                <a:latin typeface="Funnel Sans"/>
              </a:rPr>
              <a:t>Fully </a:t>
            </a:r>
            <a:r>
              <a:rPr lang="en-US" dirty="0">
                <a:solidFill>
                  <a:schemeClr val="bg1"/>
                </a:solidFill>
                <a:latin typeface="Funnel Sans"/>
              </a:rPr>
              <a:t>custom encoder–decoder CNN implemented </a:t>
            </a:r>
            <a:r>
              <a:rPr lang="en-US" dirty="0" smtClean="0">
                <a:solidFill>
                  <a:schemeClr val="bg1"/>
                </a:solidFill>
                <a:latin typeface="Funnel Sans"/>
              </a:rPr>
              <a:t>end-to-end.  </a:t>
            </a:r>
          </a:p>
          <a:p>
            <a:pPr marL="285750" indent="-285750">
              <a:buClr>
                <a:schemeClr val="bg1"/>
              </a:buClr>
              <a:buFont typeface="Arial" panose="020B0604020202020204" pitchFamily="34" charset="0"/>
              <a:buChar char="•"/>
            </a:pPr>
            <a:r>
              <a:rPr lang="en-US" dirty="0" smtClean="0">
                <a:solidFill>
                  <a:schemeClr val="bg1"/>
                </a:solidFill>
                <a:latin typeface="Funnel Sans"/>
              </a:rPr>
              <a:t>Efficient </a:t>
            </a:r>
            <a:r>
              <a:rPr lang="en-US" dirty="0">
                <a:solidFill>
                  <a:schemeClr val="bg1"/>
                </a:solidFill>
                <a:latin typeface="Funnel Sans"/>
              </a:rPr>
              <a:t>preprocessing pipeline using </a:t>
            </a:r>
            <a:r>
              <a:rPr lang="en-US" dirty="0" err="1">
                <a:solidFill>
                  <a:schemeClr val="bg1"/>
                </a:solidFill>
                <a:latin typeface="Funnel Sans"/>
              </a:rPr>
              <a:t>tf.data</a:t>
            </a:r>
            <a:r>
              <a:rPr lang="en-US" dirty="0">
                <a:solidFill>
                  <a:schemeClr val="bg1"/>
                </a:solidFill>
                <a:latin typeface="Funnel Sans"/>
              </a:rPr>
              <a:t> with </a:t>
            </a:r>
            <a:r>
              <a:rPr lang="en-US" dirty="0" smtClean="0">
                <a:solidFill>
                  <a:schemeClr val="bg1"/>
                </a:solidFill>
                <a:latin typeface="Funnel Sans"/>
              </a:rPr>
              <a:t>augmentation.                                             </a:t>
            </a:r>
          </a:p>
          <a:p>
            <a:pPr marL="285750" indent="-285750">
              <a:buClr>
                <a:schemeClr val="bg1"/>
              </a:buClr>
              <a:buFont typeface="Arial" panose="020B0604020202020204" pitchFamily="34" charset="0"/>
              <a:buChar char="•"/>
            </a:pPr>
            <a:r>
              <a:rPr lang="en-US" dirty="0" smtClean="0">
                <a:solidFill>
                  <a:schemeClr val="bg1"/>
                </a:solidFill>
                <a:latin typeface="Funnel Sans"/>
              </a:rPr>
              <a:t>Metrics </a:t>
            </a:r>
            <a:r>
              <a:rPr lang="en-US" dirty="0">
                <a:solidFill>
                  <a:schemeClr val="bg1"/>
                </a:solidFill>
                <a:latin typeface="Funnel Sans"/>
              </a:rPr>
              <a:t>(</a:t>
            </a:r>
            <a:r>
              <a:rPr lang="en-US" dirty="0" err="1">
                <a:solidFill>
                  <a:schemeClr val="bg1"/>
                </a:solidFill>
                <a:latin typeface="Funnel Sans"/>
              </a:rPr>
              <a:t>IoU</a:t>
            </a:r>
            <a:r>
              <a:rPr lang="en-US" dirty="0">
                <a:solidFill>
                  <a:schemeClr val="bg1"/>
                </a:solidFill>
                <a:latin typeface="Funnel Sans"/>
              </a:rPr>
              <a:t>, Precision, Recall, F1) confirm reliable generalization</a:t>
            </a:r>
          </a:p>
        </p:txBody>
      </p:sp>
    </p:spTree>
    <p:extLst>
      <p:ext uri="{BB962C8B-B14F-4D97-AF65-F5344CB8AC3E}">
        <p14:creationId xmlns:p14="http://schemas.microsoft.com/office/powerpoint/2010/main" val="3637367837"/>
      </p:ext>
    </p:extLst>
  </p:cSld>
  <p:clrMapOvr>
    <a:masterClrMapping/>
  </p:clrMapOvr>
</p:sld>
</file>

<file path=ppt/theme/theme1.xml><?xml version="1.0" encoding="utf-8"?>
<a:theme xmlns:a="http://schemas.openxmlformats.org/drawingml/2006/main" name="Custom Design">
  <a:themeElements>
    <a:clrScheme name="Custom 148">
      <a:dk1>
        <a:srgbClr val="161916"/>
      </a:dk1>
      <a:lt1>
        <a:srgbClr val="FFFDFF"/>
      </a:lt1>
      <a:dk2>
        <a:srgbClr val="161916"/>
      </a:dk2>
      <a:lt2>
        <a:srgbClr val="FDF8F4"/>
      </a:lt2>
      <a:accent1>
        <a:srgbClr val="FD4E59"/>
      </a:accent1>
      <a:accent2>
        <a:srgbClr val="6D7069"/>
      </a:accent2>
      <a:accent3>
        <a:srgbClr val="FFAB28"/>
      </a:accent3>
      <a:accent4>
        <a:srgbClr val="161916"/>
      </a:accent4>
      <a:accent5>
        <a:srgbClr val="494949"/>
      </a:accent5>
      <a:accent6>
        <a:srgbClr val="FFF0DC"/>
      </a:accent6>
      <a:hlink>
        <a:srgbClr val="FE4F58"/>
      </a:hlink>
      <a:folHlink>
        <a:srgbClr val="FFAD2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Custom Design">
  <a:themeElements>
    <a:clrScheme name="Custom 148">
      <a:dk1>
        <a:srgbClr val="161916"/>
      </a:dk1>
      <a:lt1>
        <a:srgbClr val="FFFDFF"/>
      </a:lt1>
      <a:dk2>
        <a:srgbClr val="161916"/>
      </a:dk2>
      <a:lt2>
        <a:srgbClr val="FDF8F4"/>
      </a:lt2>
      <a:accent1>
        <a:srgbClr val="FD4E59"/>
      </a:accent1>
      <a:accent2>
        <a:srgbClr val="6D7069"/>
      </a:accent2>
      <a:accent3>
        <a:srgbClr val="FFAB28"/>
      </a:accent3>
      <a:accent4>
        <a:srgbClr val="161916"/>
      </a:accent4>
      <a:accent5>
        <a:srgbClr val="494949"/>
      </a:accent5>
      <a:accent6>
        <a:srgbClr val="FFF0DC"/>
      </a:accent6>
      <a:hlink>
        <a:srgbClr val="FE4F58"/>
      </a:hlink>
      <a:folHlink>
        <a:srgbClr val="FFAD27"/>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72e849b-fc60-49fc-88ef-6f6a3a7352cc" xsi:nil="true"/>
    <lcf76f155ced4ddcb4097134ff3c332f xmlns="24efd74e-70fc-4ae7-9af1-193f4b512e31">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76F38C3A604F448DC00A667CF5567C" ma:contentTypeVersion="18" ma:contentTypeDescription="Create a new document." ma:contentTypeScope="" ma:versionID="a366ae83c922f961ee1a2ff11501752e">
  <xsd:schema xmlns:xsd="http://www.w3.org/2001/XMLSchema" xmlns:xs="http://www.w3.org/2001/XMLSchema" xmlns:p="http://schemas.microsoft.com/office/2006/metadata/properties" xmlns:ns2="24efd74e-70fc-4ae7-9af1-193f4b512e31" xmlns:ns3="bd251cb2-1da6-4860-af86-f9dc13914816" xmlns:ns4="372e849b-fc60-49fc-88ef-6f6a3a7352cc" targetNamespace="http://schemas.microsoft.com/office/2006/metadata/properties" ma:root="true" ma:fieldsID="3961dd6af6b1ea07efe4b179702e266d" ns2:_="" ns3:_="" ns4:_="">
    <xsd:import namespace="24efd74e-70fc-4ae7-9af1-193f4b512e31"/>
    <xsd:import namespace="bd251cb2-1da6-4860-af86-f9dc13914816"/>
    <xsd:import namespace="372e849b-fc60-49fc-88ef-6f6a3a7352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efd74e-70fc-4ae7-9af1-193f4b512e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c962de5-690c-40f6-9925-46ff4f3fc18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d251cb2-1da6-4860-af86-f9dc139148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2e849b-fc60-49fc-88ef-6f6a3a7352cc"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d3c573b-1548-4a47-afd1-41f442222deb}" ma:internalName="TaxCatchAll" ma:showField="CatchAllData" ma:web="bd251cb2-1da6-4860-af86-f9dc1391481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7FB29C-10F2-4698-AA4E-399E5AC39323}">
  <ds:schemaRefs>
    <ds:schemaRef ds:uri="bd251cb2-1da6-4860-af86-f9dc13914816"/>
    <ds:schemaRef ds:uri="http://purl.org/dc/elements/1.1/"/>
    <ds:schemaRef ds:uri="24efd74e-70fc-4ae7-9af1-193f4b512e31"/>
    <ds:schemaRef ds:uri="372e849b-fc60-49fc-88ef-6f6a3a7352cc"/>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CD19FF71-DE7A-4B4B-BB18-934F4FB0C56A}">
  <ds:schemaRefs>
    <ds:schemaRef ds:uri="http://schemas.microsoft.com/sharepoint/v3/contenttype/forms"/>
  </ds:schemaRefs>
</ds:datastoreItem>
</file>

<file path=customXml/itemProps3.xml><?xml version="1.0" encoding="utf-8"?>
<ds:datastoreItem xmlns:ds="http://schemas.openxmlformats.org/officeDocument/2006/customXml" ds:itemID="{722650FF-3009-43F2-B746-4876D3CEBC5A}">
  <ds:schemaRefs>
    <ds:schemaRef ds:uri="24efd74e-70fc-4ae7-9af1-193f4b512e31"/>
    <ds:schemaRef ds:uri="372e849b-fc60-49fc-88ef-6f6a3a7352cc"/>
    <ds:schemaRef ds:uri="bd251cb2-1da6-4860-af86-f9dc13914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1729</TotalTime>
  <Words>362</Words>
  <Application>Microsoft Office PowerPoint</Application>
  <PresentationFormat>Widescreen</PresentationFormat>
  <Paragraphs>54</Paragraphs>
  <Slides>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Aptos</vt:lpstr>
      <vt:lpstr>Arial</vt:lpstr>
      <vt:lpstr>Calibri</vt:lpstr>
      <vt:lpstr>Funnel Sans</vt:lpstr>
      <vt:lpstr>Georgia</vt:lpstr>
      <vt:lpstr>Times New Roman</vt:lpstr>
      <vt:lpstr>Custom Design</vt:lpstr>
      <vt:lpstr>1_Custom Design</vt:lpstr>
      <vt:lpstr>Salient Object Detection (SOD) Project</vt:lpstr>
      <vt:lpstr>Project Overview</vt:lpstr>
      <vt:lpstr>Dataset &amp; Preprocessing</vt:lpstr>
      <vt:lpstr>Model Architecture</vt:lpstr>
      <vt:lpstr>Evaluation &amp; Results</vt:lpstr>
      <vt:lpstr>Conclusion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top-line tips</dc:title>
  <dc:creator>Erica Cooper</dc:creator>
  <cp:lastModifiedBy>Microsoft account</cp:lastModifiedBy>
  <cp:revision>15</cp:revision>
  <cp:lastPrinted>2024-12-13T12:20:15Z</cp:lastPrinted>
  <dcterms:created xsi:type="dcterms:W3CDTF">2024-12-13T08:30:06Z</dcterms:created>
  <dcterms:modified xsi:type="dcterms:W3CDTF">2025-11-26T20:00:25Z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0x010100CC76F38C3A604F448DC00A667CF5567C</vt:lpwstr>
  </property>
</Properties>
</file>